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72" y="2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1:09:04.5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5278 4065 288 0,'-4'6'107'0,"4"-3"-83"0,-11-3 21 0,11 0 5 0,-3 0-10 16,-1 3 2-16,-3 0-7 16,4 0 1-16,-1 1-20 15,4-1-5-15,0-3-3 0,4-7 4 16,6-2 3-16,8-10-2 15,3-9 2-15,25-16-2 16,25-22 0-16,3-12-5 16,14-1 0-16,21 4-5 15,8-3-2-15,-1 25 2 16,11-1 0-16,11 23 1 16,-11 9 0-16,-7 16 6 15,7 12 4-15,-7 10-5 16,-11 21-3-16,-21 17-3 0,-14 15 0 15,-14 6 0-15,-10-6 1 16,-15-3-2-16,-7-4-2 16,-7-8-2-16,-3-14-1 15,-4-18-31-15,0-15-13 16,-3-14-58-16,6-11-22 16,1-8-60-1</inkml:trace>
  <inkml:trace contextRef="#ctx0" brushRef="#br0" timeOffset="585.263">5041 3993 320 0,'-10'-4'121'0,"10"-2"-95"0,3-3 16 0,1-1 1 15,3 4-9-15,7-3 1 16,3-1-5-16,5-5 1 16,6-7-17-16,7-13 3 0,4-9 1 15,24-19-2-15,26 1 1 16,9-20-7-16,33-9-4 15,24-9-3-15,25 6-3 16,18 12 1-16,34 20 1 16,5 12-1-16,27 18-1 15,5 23 1-15,-1 24-1 16,14 29 0-16,-18 22 2 0,15 13 1 16,-25 12 1-16,14 28 0 15,-31 3 2 1,-5-6-3-16,-23 9-2 15,-29 1-5-15,-22-16 0 0,-20-16-36 16,-22-10-15-16,-24-2-52 16,-21-4-19-16,-26-21-38 15</inkml:trace>
  <inkml:trace contextRef="#ctx0" brushRef="#br0" timeOffset="1696.261">4576 7366 252 0,'-18'0'96'0,"14"-3"-75"0,4 3 21 0,0 0 3 16,0 0-8-16,0 0 1 15,4-6 0-15,3 6 1 16,4 0-21-16,3 0 5 0,7 0 4 15,4 0-2-15,6 6 3 16,1-3-7-16,10-3-3 16,15 7-6-16,10-7-2 15,7 0-4-15,-7-7 1 16,-4 7-4-16,-6 0-2 16,-4 0 2-16,-7 0 0 15,-11 7-4-15,-3 2-1 0,-15-3-21 16,1 4-10-16,-7 2-32 15,-8 1-13-15,-3 2-91 16,4 4-59 0,-4-3 100-16</inkml:trace>
  <inkml:trace contextRef="#ctx0" brushRef="#br0" timeOffset="1965.566">4780 8000 312 0,'4'-16'115'0,"3"13"-89"0,0-7 27 0,0 4 7 15,7 0-10-15,4 0-2 16,10-1-14 0,18-2-6-16,0 3-16 0,6-4-5 0,5 1-3 15,3-7 0-15,10 7 0 16,12-1-2-16,-8 1-2 15,3 0-10-15,-6 5-6 16,-8-2-41-16,-3 6-15 16,0 0-69-16,7 0-29 15,-3-6 45 1</inkml:trace>
  <inkml:trace contextRef="#ctx0" brushRef="#br0" timeOffset="2416.652">6241 7608 288 0,'-22'6'110'0,"22"-3"-86"0,-3-3 27 0,3 0 5 16,0 0-13-16,7 6 0 15,4-2-2-15,3-4 1 16,10 6-23-16,8-6 3 0,14 0 1 15,14-6-6-15,0-4-2 16,7 1-4-16,4-1 0 16,13-2-8-16,8-1-2 15,-14 4-1-15,-8 3 2 16,-6 2-1-16,-11 1-1 16,-8 0-28-16,-6 3-11 15,-7 0-30-15,-7-3-11 16,-8 0-32-16,4 0-12 0,-3 3-11 15</inkml:trace>
  <inkml:trace contextRef="#ctx0" brushRef="#br0" timeOffset="2850.79">7408 6492 272 0,'11'-32'104'0,"-8"23"-81"0,1-1 20 0,-4 10 3 16,0 0-11-16,0 7-1 15,-4 2-6-15,1 10 0 16,-4 12-16-16,3 13 4 0,-10 6 2 15,7 7-6-15,0-4 1 16,0 19-6-16,0 19 1 16,3-3-3-16,4 3 2 15,0-13 5-15,8-9 2 16,6-9-3-16,10-10 1 16,5-12-3-16,2-1 2 15,5-18-4-15,2-10-2 16,8-6 0-16,7-6-1 15,4 0-5-15,3-3-1 16,-4 3-2-16,-7-3 0 0,-6 2-33 16,-8 4-15-16,-3 0-31 15,-11-3-13-15,0 3-72 16</inkml:trace>
  <inkml:trace contextRef="#ctx0" brushRef="#br0" timeOffset="3229.616">8043 6466 356 0,'-3'-25'132'0,"3"16"-103"0,0 3 7 0,0 6-4 16,0 0-12-16,0 3 1 15,3 6-6-15,1 13-1 16,-1 22-8-16,-3 12 5 0,4 13 4 16,-1 4 4-16,1 30 1 15,3 13-7-15,0 6 0 16,0 26-8-16,0-1-3 16,4-3 1-16,-4-3 0 15,0-3-4-15,0-15 1 16,0-23 0-16,0-6 0 15,0-9 0-15,0-13 0 16,0-13-9-16,0-8-2 0,4-17-27 16,-1-9-11-16,1-15-18 15,0-10-6-15,3-7-89 16</inkml:trace>
  <inkml:trace contextRef="#ctx0" brushRef="#br0" timeOffset="3601.995">8791 7263 248 0,'7'0'93'0,"-3"0"-72"0,-1 3 16 0,1 0 2 16,-1 3-1-16,1 4 4 16,-4 5-6-16,0 7 1 15,-4 10-21-15,-3 21 4 0,-3 10 3 16,-1 3-8-16,-3-4-1 16,0 7-10-16,-4 3-3 15,1 10 1-15,3-1 1 16,-1-5-4-16,1-7 1 15,0-10-2-15,0-9 0 16,7-6-9-16,0-12-5 16,0-10-30-16,3-4-12 0,1-11-17 15,-1-7-3-15,4-16-53 16</inkml:trace>
  <inkml:trace contextRef="#ctx0" brushRef="#br0" timeOffset="3903.039">8474 7329 344 0,'-18'-22'129'0,"15"15"-100"0,-1 1 11 0,4 6 0 16,0 0-9-16,7 0 2 16,0 3-2-16,4 7 1 15,3 5-17-15,0 7 0 0,4 19 1 16,3 16-6-16,0 12-3 15,4 6-4 1,6 6 0-16,5 20-2 0,6 5-1 16,0-12-2-16,4-9-1 15,-3-10-3-15,-5-12-1 16,-2-10-16-16,-5-15-8 16,1-7-25-16,-4-12-10 15,-3-13-44-15,3-9-20 16,0-16 0-1</inkml:trace>
  <inkml:trace contextRef="#ctx0" brushRef="#br0" timeOffset="4262.816">9592 6871 392 0,'-3'-6'145'0,"3"6"-112"0,0 12 8 16,0-6-5-16,0 7-12 0,3 9 0 15,1 19-9-15,3 15-2 16,7 7-7-16,3 6 0 0,5 15 1 15,6 23-3-15,4 9-3 16,-1-9 0-16,1 6 1 16,0-1-10-16,-4-11-2 15,-7-13-11-15,-3-19-1 16,-4-13-13-16,-7-12-6 16,-4-19-24-16,-6-9-8 15,-4-16-77 1</inkml:trace>
  <inkml:trace contextRef="#ctx0" brushRef="#br0" timeOffset="4460.005">9335 7711 384 0,'-8'32'145'0,"19"-23"-112"0,17-3 14 0,-7-12-1 0,8-3-13 15,9-4-2-15,12-9-13 16,10-6-4-16,14-3-8 15,0-1-4-15,0 7-1 0,-7 6-34 16,0 10-13-16,0 6-34 16,-7 3-15-16,-7 6-68 15</inkml:trace>
  <inkml:trace contextRef="#ctx0" brushRef="#br0" timeOffset="4982.9">10280 6887 356 0,'-18'-22'134'0,"18"3"-104"0,0 0 9 0,4 10-3 0,6-10-10 16,5-6 2-16,6-7-7 16,7-2-1-16,4-1-11 15,3 7 8-15,0 3 3 0,8 16-2 16,9 15 2-16,5 22 0 16,-1 7 2-16,-6 5 1 15,-8 14 3 1,-14 15-8-16,-14 18 0 0,-14 4-7 15,-14 0-1-15,-14 16-4 16,-7 12 1-16,0-6-4 16,3-13-2-16,7-2-3 15,4-8 1-15,10-5 1 16,8-13 0-16,10-15 0 16,11-17 0-16,17-11 0 15,11-14 2-15,7-12-1 16,3-6-1-16,4-6-2 0,3-1 1 15,5 1-4-15,-5 0-1 16,-3 2-4-16,-11 4 1 16,-3-3-41-16,-14 6-19 15,-11-6-51-15,-10-1-22 16,-11 4-39 0</inkml:trace>
  <inkml:trace contextRef="#ctx0" brushRef="#br0" timeOffset="6619.245">5941 6542 228 0,'-11'-72'85'15,"11"50"-66"-15,0-16 16 0,4 19 4 0,-1-6-1 16,1-6 4-16,3-4-10 16,0-2-4-16,0 5-16 15,-4 7-3-15,1 10-2 0,-4 15 8 0,4 18 2 16,-1 17 0-1,4 18 0-15,4 41-1 0,3 22 3 16,7 35-7 0,0 24-2-16,7 42-5 0,4 5-4 15,7 26 2-15,-14-19 2 16,3 3 4-16,-3-25 2 16,-4-25 1-16,3-13 0 15,-2-22-6-15,2-31-2 16,1-22-2-16,3-25 1 15,4-18 0-15,0-23 1 16,3-6 0-16,4-16 2 16,0-12-3-16,-1-7 0 15,5 1-1-15,13-13 1 16,15 6-2-16,10-3-1 0,7-3 1 16,21 0-1-16,22 0 2 15,7 6 1-15,34-6 1 16,8 6 0-16,25 6 0 15,10 7 2-15,32 3-3 16,53 3-2-16,-7 0 0 16,-4 0 1-16,-21-3-1 15,14-3 2-15,-24-7 0 16,6 4 1-16,-31-4-2 16,0-3 1-16,-21 7-2 15,-22 3 2-15,-3 3-2 16,-28 6-1-16,-28 3-2 15,-26 3 1-15,-24 7 3 16,-17-3 1-16,-18-4-1 0,-11 4-2 16,-10-4 1-16,-4-3 1 15,-3-3-6-15,-4 0 1 16,0-3-6-16,0-3 1 16,0-3-3-16,0 0 2 15,0-4 3-15,-7-2 3 16,-3-4 2-16,-4-3 3 15,-4-3-1-15,-3-18 2 16,0-17-2-16,0-9-1 16,4-3 1-16,-1-9 1 15,1-29-1-15,-1-15 2 16,-7-13-2-16,-6-31-1 16,-4-10-4-16,-11-34 0 15,-7-3 0-15,-14-19 2 16,-7 32-4-16,0 30 2 0,7 17 2 15,4 15 1-15,10 22 1 16,4 22 0-16,7 15 0 16,3 13 0-16,4 13 0 15,0 6 0-15,-4 9 0 16,-3 1 0-16,-4 12 0 16,-10 3 2-16,-11 12-1 15,-4 10-1-15,1 0-2 16,-1 7 1-16,4-4 1 15,1 6 2-15,-12-3-1 16,-14-6-1-16,-10 0 1 0,0-6-1 16,-14 12 0-16,-29-3 2 15,-6 7-1-15,-22-1-1 16,-18 10 1 0,-13 0 1-16,-15 3-3 0,-3-3 0 15,-21-1 1-15,0-11 0 16,-15-1 0-16,-13-12 2 15,3-4-3-15,-18-5 0 16,15 5 1-16,-15 1 2 16,18 9-14-16,-14 0-5 15,21 0-22-15,7 9-10 16,25 10-27-16,17 0-10 16,36 9-80-16</inkml:trace>
  <inkml:trace contextRef="#ctx0" brushRef="#br0" timeOffset="8510.933">22571 3977 124 0,'-11'-10'46'0,"-3"7"-35"0,-4 3-4 0,11 3-1 15,-7 4 4-15,-3-4 3 16,-8 3 13-16,0 10 6 0,-3-4-10 16,0-2-3-16,3 5-11 15,4-5 10-15,0-1 5 0,3 1 6 16,0-1 2-16,1 0 8 16,-1 4 2-16,1-7-6 15,-1 1-2-15,0-7-3 16,1 0-1-16,-1 0-3 15,4-7-1-15,3 1-8 16,8-13-2-16,13 4-5 16,19-17-1-16,23-15 1 0,16-16 1 15,30-15-3 1,26 3-3-16,13 6 0 16,26 12-1-16,-8 7-2 0,4 22 1 15,3 19-2-15,-14 18 2 16,-14 19 4-16,7 29 6 15,-3 2-1-15,-22 4 3 16,-13-4-4-16,-22-2 1 16,-14 9-7-16,-14 0-1 15,-15-10-2-15,-9-3-2 16,-12-6-30-16,-6-9-13 16,-4-10-53-16,-4-6-23 15,-3-3-73 1</inkml:trace>
  <inkml:trace contextRef="#ctx0" brushRef="#br0" timeOffset="9126.498">21999 4315 312 0,'-21'-3'115'0,"14"-3"-89"0,-4 0 14 0,8 0 1 16,-1-7-14-16,1 4-3 16,3-10-6-16,0-3-1 15,7-3-9-15,3-7 4 0,5-5 3 16,9 2-1-16,22-5 2 15,21-20 0-15,18-12-1 0,21-22 1 16,35 0 0-16,18 3-6 16,38-25-4-16,29 3 1 15,17 16 0-15,36 18 1 16,21 20 2-16,-7 15-3 16,21 16 1-16,-99 9-1 15,106 38 3-15,0 34-5 16,-42 16-1-16,-8 6-2 15,-31 10-2-15,-7 18 3 16,-11 4 2-16,-38-1-2 16,-22-11-2-16,-14 2 2 15,-17 0 0-15,-22-12-15 0,-21-16-6 16,-24-10-53 0,-22-12-21-16,-24 3-116 15</inkml:trace>
  <inkml:trace contextRef="#ctx0" brushRef="#br0" timeOffset="9876.797">22077 4585 280 0,'-18'3'104'0,"15"-6"-81"0,-4 0 12 0,7 0-2 16,0-7-9-16,0 1-2 15,3-3-6-15,4-4 0 16,4-3-9-16,6-3 2 0,5 3 2 16,6-9-2-16,7-3 2 15,7-13-6-15,8 3-1 16,3-9 0-16,17 0 0 15,29-10 2-15,17-3 3 16,36-9 5-16,25-19 1 0,48-6-6 16,26 3-3-16,28 0 3 15,45-9 4-15,39 2-5 16,29 10 0-16,28 16-4 16,7 19-3-16,14 18 0 15,3 22-1-15,-10 19 0 16,-11 29 0-16,-13 15 0 15,-15 6 0-15,-21 0 2 16,-53 13 3-16,-18 3 2 16,-56 19 3-16,-46 0-5 15,-39-7-1-15,-31-5-11 16,-36 2-5-16,-28 0-54 16,-24-2-23-16,-15-7-35 15,-7-10-10-15</inkml:trace>
  <inkml:trace contextRef="#ctx0" brushRef="#br0" timeOffset="11032.844">20235 7348 292 0,'-24'6'110'0,"24"-12"-86"0,0 6 13 0,0 0 2 0,10 0-6 16,4 0 1-16,11 0 3 15,7 0 1-15,7 6-20 16,6-3 3-16,5-3 2 0,6 6-3 16,15-3-2-16,6-3-8 15,5 7-4-15,-5-4-3 16,1 3-3-16,-4-3 1 16,-4 3-1-16,-10 1-25 15,-14 5-10-15,-17 4-57 16,-15 12-24-16,-11 0-51 15</inkml:trace>
  <inkml:trace contextRef="#ctx0" brushRef="#br0" timeOffset="11258.51">20412 8031 408 0,'31'-3'151'0,"-2"-7"-118"0,17-5 20 0,-22 2 0 16,22-6-17-16,21 1-1 16,11 2-18-16,-1 3-5 0,5 4-8 15,2 6-5-15,4 6-2 16,-3 10-53-16,-4 5-23 0,-3 4-97 16,3-6-70-1,-3 0 103-15</inkml:trace>
  <inkml:trace contextRef="#ctx0" brushRef="#br0" timeOffset="11605.009">21936 7837 364 0,'-14'0'137'0,"14"-3"-106"0,7-4 17 0,0 4 3 15,3 0-11-15,4-3-1 16,8-1-9-16,9 1-4 15,15 3-14-15,11 0-10 0,6 0-2 16,1 0 0-16,-1 3 2 16,8 0-36-16,6 0-15 15,4 0-43-15,1 0-18 16,-1-7-56 0</inkml:trace>
  <inkml:trace contextRef="#ctx0" brushRef="#br0" timeOffset="12325.298">22924 6921 292 0,'-22'-25'110'0,"22"9"-86"0,-3-9 18 0,6 16 1 16,1-10-12-16,6 0-1 16,5-12-2-16,6-10 0 15,18-6-15-15,17 3 3 0,15 3 2 16,-1 13 3-16,1 12 2 15,3 16 7-15,-4 16 6 16,-3 22-8-16,-14 6-4 16,-14 0-3-16,-18 3-1 15,-14 3-11-15,-10 6-3 16,-11 10-4-16,-4 3-2 0,-3-6 1 16,0-4-1-16,-1-5-3 15,1-7 2-15,4-3 1 16,3-1 0-16,3 1-3 15,7 3 0 1,8-3 2-16,7 0 2 16,6 3 0-16,18 0-1 0,15-3 1 15,13-3-1-15,4 3 0 16,0-3 0-16,8 6 0 16,9 6 0-16,-3 10 0 15,-10 2 0-15,-11-5 2 16,-11-7 1-16,-10 1-1 15,-14-10 1-15,-11-7 4 0,-18-2 6 16,-17-7-5-16,-18 0 0 16,-10 0-4-16,-4 1-1 15,-7-8-3-15,-14 5-1 16,-14-8 1-16,0-8 2 16,10-7-12-16,11-3-6 15,11-3-5-15,6-3 0 16,11-1-15-16,11 1-4 15,10-3-21-15,8-1-7 16,10-6-12-16,3 7-5 16,8-3-74-1</inkml:trace>
  <inkml:trace contextRef="#ctx0" brushRef="#br0" timeOffset="13014.521">24966 7783 316 0,'14'-9'118'0,"-3"3"-92"0,-4-10 19 0,-4 13 2 15,1-7-14-15,3-5-2 16,-4 2-14-16,1-6-5 16,0 4-7-16,-1-1-2 0,-3 0 3 15,-3 4 1 1,-8 2 1-16,-3 4 2 0,-4 6 4 16,-6 0-4-16,-5 16 2 15,-2 3-1-15,-12 6 1 16,-6 6-4-1,-11 4-3-15,0 5-2 0,3 14 0 16,8 5-2-16,10 10 2 16,7-6-4-16,11-7 0 15,7-2-1-15,14-10 0 16,14-10 2-16,22-9 2 0,13-6-1 16,7-7-1-16,4-12 3 15,0 0 0-15,4-9 1 16,3-10 0-16,-7-12 0 15,-4-13 0 1,-6-9-2-16,-11 3 1 0,-4 2-2 16,-14 5 2-16,-7-1 2 15,-10 0 4-15,-4-3-2 16,-4 6 1-16,-3 10 1 16,0 15 5-16,0 13-6 15,-4 6 0-15,4 16-2 16,4 6-1-16,6 13-1 15,8 15 0-15,6 19-2 16,5-9 1-16,2 6-2 0,5-4-1 16,2-5 1-16,1-4 1 15,3-5-17-15,4-7-6 16,0-13-34-16,0-6-13 16,-4-16-41-16,0-9-19 15,-6-9-41 1</inkml:trace>
  <inkml:trace contextRef="#ctx0" brushRef="#br0" timeOffset="13407.544">26106 7260 380 0,'0'-19'143'0,"0"19"-112"0,0 0 14 15,0 0 0-15,3 0-17 16,4 9-1-16,0 10-12 15,0 6-2-15,4 10-7 0,-1 24-2 0,5 17 0 16,-1 5-2-16,3 1-2 16,1 15-2-1,0 3 1-15,-1-6 1 16,-3-9 0-16,-3-10-27 0,-4-15-9 16,-7-10-22-16,-4-16-6 15,-3-12-81 1,-10-12-59-16,-8-20 82 15</inkml:trace>
  <inkml:trace contextRef="#ctx0" brushRef="#br0" timeOffset="13600.188">25830 7783 380 0,'0'0'143'0,"4"0"-112"0,10 0 16 0,-3 0-1 0,13 0-9 15,19-3 1-15,17 0-15 16,3-3-4-16,1-4-11 15,3 10-5-15,10 0-2 16,4 0-8-16,1 0-3 16,-15 0-45-16,-7 0-19 0,-8 0-26 15,-6 7-11-15,0-14-32 16</inkml:trace>
  <inkml:trace contextRef="#ctx0" brushRef="#br0" timeOffset="14395.488">26966 6535 284 0,'-7'-18'107'0,"7"11"-83"0,0-2 13 0,0 6 1 0,0-3-11 16,4 2-3-16,-4 4-8 15,3-3-2 1,1 3-8-16,-1 10 9 0,1 15 5 0,-1 19-2 15,1 12 0-15,0 13 1 16,-1 25 0-16,8 22-2 16,-1 3 0-16,8 16-7 15,3 6-2-15,-3-12-4 16,-1-16-1-16,-6-13 5 16,-1-12 3-16,-6-4 2 15,-4-15 3-15,-4-9-3 16,1-13 0-16,-1-13-7 15,1-8-4-15,-1-11-1 16,1-5 1-16,-1-7-1 16,1-9-1-16,-1-10 1 15,1-12 1-15,-4-1-3 16,3-2-2-16,4-7 2 0,4-9 2 16,6 4 0-16,4-11-1 15,4-2-2-15,3 12-1 16,4 0 2-16,0 13 2 15,3 6-2-15,4 6 0 16,6 12 1-16,12 14 0 16,6 15 0-16,4 9 0 15,-3 7 2-15,-5 2 1 16,-2 1 3-16,3-3 1 16,-11-1-1-16,-3-2 1 15,-11-1 5-15,-10 1 2 16,-11-4-1-16,-11-3 2 0,-6-6-8 15,-11-3-2 1,-15-3-3-16,-24-7-2 0,-17-2-2 16,6-4 1-16,4-3-6 15,4-3 0-15,3-4-17 16,7 1-4-16,7-3-21 16,7 9-7-16,7-10-30 15,8 7-12-15,10-3-83 16</inkml:trace>
  <inkml:trace contextRef="#ctx0" brushRef="#br0" timeOffset="15913.322">28296 7598 272 0,'-31'-6'101'0,"20"0"-78"0,0 0 20 0,8 2 2 16,-1 1-3-16,1 3-1 15,-1 0-7-15,4 0-4 16,4 3-16-16,3 1 11 0,11-1 5 15,13 0-2-15,19 0-2 16,13 0-6-16,8 0-2 16,13 0-10-16,22 7-3 0,0-1-1 15,-4 1 0-15,4 8-5 16,-4-2 1 0,-6-3 0-16,-15-4 0 0,-14-6-55 15,-11-6-23-15,-10-6-62 16,-11-7-27-16,-10-6 20 15</inkml:trace>
  <inkml:trace contextRef="#ctx0" brushRef="#br0" timeOffset="16561.583">29683 7125 244 0,'-32'-41'90'0,"21"16"-70"0,-3-6 13 15,11 15 1-15,3-6-11 16,0 3-4-16,7 0-4 16,3-3 0-16,8-3-8 15,10 0 9-15,18-3 6 0,14 0 4 16,7 3 4-16,0 6 1 15,7 10 1-15,11 9-6 16,3 9-4-16,-10 10-4 16,-15 9-1-16,-13 10 2 15,-12 18 2-15,-9 13-7 16,-19 3-3-16,-17-3-2 16,-18 0-1-16,-17 13-4 15,-11 2-1-15,-7 14-1 0,-14-14 1 16,-11-5 0-16,4-1 3 15,11 0-5-15,13-2-1 16,15-7 0-16,14-13 0 16,17 0 0-16,25-15 2 15,25-13-1-15,14-2 2 16,11-17-4-16,20-6 0 16,19-12 1-16,-12-1 2 15,-6-2-1-15,-11-4-1 16,-3 0-21-16,-4 1-9 15,-7-1-45-15,-8 0-18 16,-9 1-106 0</inkml:trace>
  <inkml:trace contextRef="#ctx0" brushRef="#br0" timeOffset="17039.261">31397 7558 328 0,'-10'-35'123'0,"6"13"-95"0,-3-6 11 0,4 19 1 15,-1-7-9-15,0 0-1 16,-3 0 1-16,0 1 0 16,-3 2-16-1,-8 1 0-15,-7 9 1 0,-6 6 3 0,-5 9 3 16,-2 4-8-16,-8 12-3 16,-7 13-4-16,-7 18-2 15,0-2 5-15,7 3 6 16,11-1-4-16,10 4-2 15,14 6-3-15,18 0-2 16,21-10-1-16,15-9 0 16,10-12-5-16,6-7 1 0,12-9 2 15,7-12 1-15,-1-1-6 16,-6-9 0-16,-11-9-19 16,-11-1-8-16,-10-2-33 15,-4-4-12-15,-14-3-29 16,-3 7-13-16,-15-1-40 15</inkml:trace>
  <inkml:trace contextRef="#ctx0" brushRef="#br0" timeOffset="19664.978">21721 6200 296 0,'0'-82'110'0,"3"48"-86"0,4-4 9 0,-3 29 0 15,3-1-12-15,0 4-2 16,0 6-3-16,3 16 3 16,5 18-11-16,2 17 7 0,1 8 4 15,3 23 1-15,0 34 0 16,-3 9-6-16,-4 35-1 15,-4 9-6-15,-2 16-2 16,-8 10-2-16,-4-1-3 16,-7 7 3-16,-6-16 2 15,-1-13 4-15,-3 1 5 16,3-20-4-16,4-24 2 16,4-16-5-16,3 0-2 0,7-13-2 15,3-12-3-15,4-13 5 16,4-15 1-16,-1-13-2 15,1-10-1-15,3-5 1 16,0-10 0-16,0-4-2 16,-3-5-2-16,-1-4 3 15,5 1 0-15,-1-7-1 16,0 6 1-16,3-3 0 16,8-2 3-16,10 5-3 15,18 0 0-15,21-2 1 16,7-1 2-16,18 0-1 15,25-3 0-15,38-3-1 0,21 0 2 16,8-3-3-16,10 3 0 16,11-6-1-1,6 6-2-15,12-6 1 0,3-1 1 16,3-2-3-16,4 0 0 16,0-4 1-16,7 7 2 15,-4-4-3-15,8 7 0 16,-12-3 1-16,15 6 2 15,-17-3-1-15,20 0-1 16,-20-7-2-16,10-5 1 16,-18-7 1-16,11-3 0 15,-11-7-3-15,0-2 0 0,-6 2 2 16,-8 4 0-16,4 6 1 16,-22 7 2-16,11 2-3 15,-21 4-2-15,-10-4-1 16,6 4 0-16,-14-1 0 15,-6 1 0-15,3-1 0 16,-4 1 0-16,-14 3 3 16,4 3 0-16,-4 3-2 15,-18 6 2-15,-6 0-1 16,3 4 0-16,-4-1 2 16,-10 0 0-16,-14 1-3 15,7-1 2-15,-4 4 1 16,-3-4 0-16,-11 10-3 15,-7-3 0-15,-10-1 2 16,-8 4 2-16,1 0 0 0,-1-3 2 16,-6-4-4-16,-4-2 0 15,-4-1 1-15,-10 0 0 16,-4-2 0-16,-10-4 0 16,-4 6 0-16,-7-3 0 15,-3-2-3-15,-4-4 2 16,-4-10-4-16,-3-9 1 15,0-9 2-15,-3-9 3 16,-4-7 0-16,0-13 2 16,0-21-7-16,3-35 1 15,0-12-1-15,1-57 2 16,-1-3-4-16,1-47 2 0,3 22-5 16,-11-13-1-16,-17 25 2 15,-14 17 3-15,-1-1 3 16,5 28 3-16,6 22 2 15,4 10 1-15,6 9-2 16,5 10 1-16,3 12-4 16,3 12 0-16,4 14 1 15,-3 11 2-15,-1 14-3 16,-7 5 0-16,1 4-1 16,-5 12 0-16,-6 3 0 15,-3 4 0-15,-5 2 4 16,-3 1 1-16,1 3-4 15,-5-1-1-15,4 4 1 0,1 0 2 16,-1 3 0 0,-3 0-1-16,-8 6-2 0,-13 1 1 15,-15 8 3-15,-10 1 1 16,3 0-4-16,-7-1-1 16,-13 10-2-16,-8 0 3 15,7 4 2-15,-7-1 4 16,-18 0-2-16,4 3-2 15,0 1 0-15,-21 2-1 16,-7-5 0-16,3-1 0 16,-20 3 0-16,2-3 0 15,-10 1 0-15,-7-4 0 16,4-7-5-16,-22 1-1 0,15-3 3 16,-22-4 3-16,7 1 5 15,-13-7 4-15,3 1-6 16,-11-1-2-16,4-3-3 15,-8 3 0-15,1-3 2 16,3-3 2-16,0 0-1 16,8-3 2-16,-8-3-2 15,21 6-1-15,-13-6-2 16,20-4 1-16,4-2 1 16,-4-4 0-16,26 0-3 15,2-2 2-15,-3-1 1 16,22-3 0-16,10 3-5 15,-4 0 1-15,4 0 6 16,14-3 6-16,10 4-11 0,-3-7-2 16,0 6 6-16,11 0 6 15,14 0-5-15,0 0-3 16,-4 4 0-16,-3 5 2 16,10 4 0-16,7 6-1 15,8 6-2-15,-5-3-1 16,-2 0 4-16,-1 4 3 15,4-1-1-15,7 0-2 16,3-3 0-16,4 1-1 16,0-1-3-16,0-3 0 15,-3 0-7-15,3 0-4 16,7 0-8-16,7 0-1 0,7-3-8 16,4 3-3-16,-1 0-8 15,1 3-1-15,-4 6-78 16,-3 0-71-1,3-5 65-15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1:09:30.0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5553 2215 240 0,'-11'34'90'0,"11"-24"-70"0,-3-1 24 0,3-9 4 15,0-6-8-15,0 3 2 16,-4-10-7-16,1 1-1 16,-1 2-19-16,1-6 2 0,3-2 1 15,3 2-4-15,4-9 2 16,7-10-5-16,11-9-1 16,7-21 5-16,14-26 2 15,6 0-2-15,30-16-1 16,6-15-4-16,11 3 1 15,17 15 0-15,14 16 1 16,-6 26-2-16,3 15 1 16,11 15-2-16,-8 20 0 15,-6 12-1-15,3 9 0 16,0 16 0-16,-11 19 0 16,-14 10-2-16,-10 2 1 15,-14 10-4-15,-18-13-2 0,-11 19 0 16,-10 7 1-16,-18-7-1 15,-3 3-1-15,-8-19-4 16,-3-5-2-16,0-11-19 16,-3-15-7-16,-1-6-29 15,1-9-12-15,-4-10-65 16,7-10-26-16,-4-12 13 16</inkml:trace>
  <inkml:trace contextRef="#ctx0" brushRef="#br0" timeOffset="613.944">5084 1892 312 0,'-11'22'118'0,"11"-19"-92"0,3 0 2 16,-3-3-5-16,8-3 0 15,6-3 6-15,7-10-1 16,7-12 1-16,0-16-16 16,15 0 3-16,20-9 2 0,15-13-4 15,10-10 2-15,18-24-7 16,28 0-1-16,10-4-4 15,33-2-3-15,13 2 2 16,29 7 2-16,3 22-2 0,29 18 0 16,13 13 5-16,4 19 5 15,25 7-1-15,-3 11 1 16,2 14-3-16,15 21-1 16,-17 16-3-16,-1 6 1 15,-28 0-4-15,-14 19 0 16,-36 22-1-16,-34 9 1 15,-29-3-2-15,-24 4-1 16,-26 5 1-16,-24-2 1 16,-17-19-14-16,-18-16-7 15,-11-13-41-15,-11-18-16 16,-6-13-124 0</inkml:trace>
  <inkml:trace contextRef="#ctx0" brushRef="#br0" timeOffset="1320.043">5112 1534 272 0,'-14'-19'101'0,"14"19"-78"0,0-9 4 0,0 9-3 16,3 0-8-16,8-6 3 15,3 3-1-15,11-4 0 0,-1-11-9 16,15-7 3-16,25-23 2 0,13-8 8 15,15-4 6-15,17-2-6 16,29-10-3 0,3-16-7-16,32 0 0 0,10 0-1 15,32 10 1-15,1-1-2 16,38-2-1-16,28-4-1 16,7 1 0-16,25 12 2 15,25 3 1-15,3 12-5 16,0 19-2-16,7 10-2 15,11 19 1-15,-14 9-2 16,-14 28-1-16,-4 25 1 16,-32 13-1-16,-7 3 0 15,-35 10 2-15,-7 27 1 0,-28 1 1 16,-21-4 2-16,-8 7 1 16,-21 15-1-1,-20-2 1-15,-19-14-6 0,-10 1-1 16,-14-3-2-16,-18-10 0 15,-14-15-44-15,-21-13-22 16,-21-22-137 0</inkml:trace>
  <inkml:trace contextRef="#ctx0" brushRef="#br0" timeOffset="3870.831">3792 5883 240 0,'-3'-3'90'0,"3"3"-70"0,0 0 10 0,0 0-1 16,0 3 0-16,3 0 2 16,1 4 1-16,-1 2 0 15,4-3-17-15,1 4 4 0,2-7 2 16,1 6-3-16,6-2 2 15,8-4-2-15,10 6 0 16,8-9-3-16,17 9-1 16,-4-2-2-16,4 2 0 15,0-3-4-15,4 4 0 0,-1-1-5 16,1 4 0-16,-8-1 1 16,-7 1 0-16,1-4-2 15,-15-2-2-15,0-4 3 16,1-3 0-16,-12 0-4 15,1 0 1-15,-4 0 0 16,-3 0 2-16,-4 0-3 16,-4 0-2-16,-2 6-42 15,-1-3-18-15,-7-3-28 16,0 9-8-16,-11 1-51 16</inkml:trace>
  <inkml:trace contextRef="#ctx0" brushRef="#br0" timeOffset="4247.541">3778 6802 260 0,'-21'-13'96'0,"21"10"-75"0,0 0 19 0,0 3 4 0,0 0-16 16,0 0-6-16,11-3-2 15,-1 3 1-15,4 0-11 16,4 3 8-16,7 0 2 0,14 4 3 16,10-1 3-16,11-3-5 15,3 0-3 1,1 0-8-16,-1 0-2 0,8 0-4 15,7 1-1-15,3-4-3 16,-11 0-1-16,1 0 1 16,-18 0 2-16,3 6-3 15,-14-3-2-15,-3-3-60 16,0 6-27-16,-4-3-87 16</inkml:trace>
  <inkml:trace contextRef="#ctx0" brushRef="#br0" timeOffset="4698.649">5542 6423 324 0,'-3'0'123'0,"3"-4"-95"0,7 4 7 16,3-3-4-16,4 3-8 16,8 0 0-16,6 0-3 15,7 0-1-15,0 3-10 16,18 1-1-16,11-1 2 0,6-3-6 16,1 3 0-16,3 0-2 15,-7-3 1-15,14 0-2 16,-3 0 2-16,-1 0-13 15,-3 0-3-15,-14 6-54 16,-3-3-20-16,-4 4-73 16</inkml:trace>
  <inkml:trace contextRef="#ctx0" brushRef="#br0" timeOffset="5524.567">7045 5419 244 0,'-28'-9'93'15,"14"-1"-72"-15,-4 4 9 0,11 0-1 0,-4 0 2 16,-3-1 4-16,-3 4-4 16,3 0 1-16,3 0-18 15,0-3-4-15,4-1-2 0,14-2 2 0,4-7 1 16,17-9 1-1,11-9 2-15,10-4 4 0,4 0 1 16,21 4 3-16,7 15 1 16,4 10 1-16,0 9 0 15,-18 9-2-15,-7 16-2 16,-7 7 1-16,-14 2-1 16,-8 7-11-16,-20 6-3 15,-8 12-4-15,-6 17 1 16,-8 5-2-16,-13-6 2 15,-1-6-4-15,4-3 0 16,0-6 1-16,6-10 0 16,8 0 0-16,7-15 0 15,11-1 0-15,7-9 0 16,3-3-3-16,7-3 2 0,7-3-1 16,15 9 0-16,6 3 2 15,8 3 0-15,3 1 0 16,-4 2 0-16,4 4 0 15,7-1 2-15,4 4-1 16,-4 6 2-16,-11 10-2 16,-10 2-1-16,-10 1 3 15,-15-4 0-15,-10 1 5 16,-15-7 5 0,-17-6-3-16,-18 0 0 0,-14-4-6 15,-3 14-1-15,-7-4-1 16,-15 0-2-16,-14 3-2 15,-3-12 1-15,3-10 1 16,1-5 2-16,-4-11-8 0,3-8-3 16,11-7-13-16,14-7-4 15,18-2-13-15,13-13-3 16,15 0-10-16,14-9-5 16,14-1-22-16,7 4-10 15,1 3-69 1</inkml:trace>
  <inkml:trace contextRef="#ctx0" brushRef="#br0" timeOffset="6258.334">9352 6391 236 0,'4'-16'90'0,"-1"7"-70"0,1-3 13 0,-1 2 1 15,1 1-5-15,-1-1 1 16,1 1-4-16,-1 0-1 16,-3-1-14-16,-3-2 11 0,-4-1 5 15,-4 0-1-15,-3 1-1 16,-4-1-2-16,-3 4-3 0,-3 3 1 16,-5 3-1-16,1 6-7 15,-4 9 0-15,1 7-8 16,-5 6-3-1,-2 7-1-15,-5 15-1 0,1 18 0 16,3 17 0-16,4-1 0 16,10 4 0-1,7 9 0-15,11 10 0 16,14-10 2-16,15-13 1 0,9-15 12 16,12-9 5-16,20-17 1 15,25-12 2-15,11-9-11 16,0-6-2-16,10-7-6 15,4-6-1-15,-10-3-3 16,-15-3-1-16,-14 3 1 16,-14-4 0-16,-7 4-22 0,-14-3-8 15,-8-4-45-15,-6 1-18 16,-4 0-100 0,0-4-52-16,-3-3 120 15</inkml:trace>
  <inkml:trace contextRef="#ctx0" brushRef="#br0" timeOffset="7729.834">10933 5770 248 0,'-4'-18'93'0,"4"8"-72"0,-3-2 11 0,3 5 3 16,0 1-4-16,0 0 4 16,0 0-8-16,0 6-4 15,0 0-13-15,0 0 7 0,0 0 3 0,0 0 1 16,3 6-1-1,1 13 1-15,-1 9-1 16,-3 9-7-16,4 23 0 0,-1 25-4 16,8 12 2-16,-1 3 3 15,1 13 3-15,3 6-7 16,0-9-1 0,0-13-7-16,0 4-4 15,0-14 1-15,-3-5 2 0,0-10 0 16,-4-12-1-16,-4-13 3 15,1-10 0-15,-4-12-12 16,0-6-4-16,-4-10-36 16,1-9-15-16,-4-3-36 15,3-6-14-15,1-7-34 16</inkml:trace>
  <inkml:trace contextRef="#ctx0" brushRef="#br0" timeOffset="8001.861">10530 6573 360 0,'11'0'134'0,"3"-6"-104"0,11 6 18 0,-4-3 0 0,14-1-11 16,11 1-2-16,7 3-17 15,3 0-6-15,4 3-8 16,7 1-1-16,8-1 1 16,6 6-7-16,-4-3 0 15,1-2-37-15,-11-8-13 0,-4-2-28 16,-3-3-12-16,0 2-58 16</inkml:trace>
  <inkml:trace contextRef="#ctx0" brushRef="#br0" timeOffset="9066.648">12333 5705 224 0,'-7'-60'85'0,"7"22"-66"0,-3-9 8 16,3 22 0-16,-4 3-1 16,0 0 2-16,-3 0-2 15,0 0 1-15,-3 10-15 16,-4 2 6-16,-4 4 5 0,-7 12-1 15,-6-2-1-15,-5 11-7 16,-2 4-1-16,-1 6-4 16,0 10 0-16,4 5-5 15,-4 14-3-15,0-4 0 16,0 0-1-16,4-3 0 0,3 3 0 16,4 0-3-16,7 7 2 15,3-4-1-15,11-3 0 16,4-9 2-16,10 0 2 15,7-10 3-15,7-3 2 16,7-6-1-16,7-3-1 16,4 0-1-16,11 0 0 15,10-4 0-15,7 1 2 16,0 0-5-16,-4 0-1 16,-6 2 2-16,-5 1 1 15,-2 12 1-15,-4 1 0 16,0 12 2-16,-8 9 3 15,-6 3 0-15,-7-2 0 16,-11-1 6-16,-7-9 2 0,-7 0 3 16,-7-3 2-16,-7-1-8 15,-7-2-3-15,-4 0-6 16,-7-4-2-16,-10 1-1 16,-4 2 1-16,-7-5-2 15,-3-10-1-15,3-10-2 16,3-9 1-16,5-12-1 15,6-4-2-15,3-6 3 16,12-2 2-16,6-5-5 16,8-2 1-16,6-3-1 15,11-10 2-15,11-22 1 16,13-12 3-16,12-9-1 16,10-7-1-16,3-19-2 15,1-12 1-15,-5 2 1 0,1-11 0 16,-3-14 0-16,-1 11 0 15,-14 24 2-15,-6 6 1 16,-12 4-4-16,-10 9 1 16,-10 22 0-16,-8 13 2 15,-3 15-1-15,0 16 2 16,-7 16-2-16,-4 15-1 16,-10 13-2-16,0 6-1 15,-4 6-5-15,0 0-2 16,7 4-24-16,8-4-8 15,9-3-33-15,15-6-13 16,8 10-87 0</inkml:trace>
  <inkml:trace contextRef="#ctx0" brushRef="#br0" timeOffset="9998.344">13109 6316 252 0,'7'-25'96'0,"-7"9"-75"0,-3 0 14 0,3 7 3 16,0 0-2-16,-4-1 0 15,-3 4-11-15,0 0-5 0,-3 6-11 16,-5 0 5-16,-2 9 3 0,-1 4-3 16,-3 2 0-16,0 4-6 15,-4 9-3-15,-3 4-2 16,0 8 0-16,-4 17 0 15,-3 9 1-15,3 0-5 16,4-1 1-16,3-5 2 16,7-7 1-16,8-2-4 15,6-8 1-15,8 1-2 16,6-9 0-16,8-13 2 16,3-10 0-16,4-12 4 15,7-12 2-15,3-10 2 16,11-10 2-16,3-18-1 15,8-22 0-15,-5-3-3 0,-2-7-1 16,-4-2 1-16,-7-17 3 16,-8-5-4-16,-6-1-1 15,-7-6 0-15,-4-22 0 16,-7 7-2-16,-4 3-2 16,-6-10 1-16,-4 3-1 15,-7 22 0-15,-4 13 2 16,-3 16-1-16,-4 12-1 15,4 18 3-15,0 17 0 16,0 12 1-16,3 13 0 16,0 15-2-16,4 16-2 15,0 28 1-15,4 25-1 16,-1 13 0-16,4 37 2 0,3 16 1 16,8 32 1-16,6 6-5 15,8 15 1-15,7-6 0 16,3-28 0-16,4-25 0 15,-4-19 0-15,0-16 0 16,0-24 0-16,-3-23-16 16,-4-22-4-16,0-15-39 15,1-16-16-15,-1-10-80 16,0-11-66 0,0-8 87-16</inkml:trace>
  <inkml:trace contextRef="#ctx0" brushRef="#br0" timeOffset="10522.157">13966 5588 212 0,'-7'-53'82'0,"7"34"-64"0,7-3 15 16,-3 13 4-16,0 0-6 16,-1 2 2-16,1 1-4 15,-1 3 0-15,1 3-16 16,3 9 10-16,0 10 4 0,0 19-1 16,0 18-1-16,3 7-5 15,1 6 0-15,0 28-5 16,3 22 1-16,0-6-5 15,3 9-1-15,1 13-6 16,0-12-1-16,3-14-1 0,-3-12-2 16,-4-15 1-16,0-16 1 15,-4-16-3-15,-3-12-2 16,-3-20-27-16,-4-8-12 16,-4-13-23-16,-6-10-8 15,-4-12-86 1</inkml:trace>
  <inkml:trace contextRef="#ctx0" brushRef="#br0" timeOffset="10763.848">13684 6263 340 0,'4'18'129'0,"6"-14"-100"0,19-1 22 15,-15-6 3-15,7-7-9 16,7-2 0-16,7-7-10 15,11-6-2-15,14 6-18 16,11-3-7-16,3 3-3 0,-4 7-3 16,4 5-2-16,4 7-2 15,3 7 1-15,0 2-28 16,-10 0-10-16,-4-2-36 16,-11-1-15-16,-3-6-87 15</inkml:trace>
  <inkml:trace contextRef="#ctx0" brushRef="#br0" timeOffset="11545.244">15113 6169 236 0,'-18'3'88'0,"15"-3"-69"0,-1 9 17 16,4-3 5-16,0 4 0 16,0 2 3-16,4-2-5 15,3 9-1-15,0-4-21 16,7 1 3-16,4-4 1 0,3 1-3 0,7-7 0 15,4-3-2 1,3-6 0-16,11-6-6 0,7-7-2 16,3-12 2-16,1-10 4 15,-4 1-6-15,-7-4 0 16,-8 0-2-16,-9-3 1 16,-8 7-4-16,-11-4-2 15,-10 3 0-15,-10 1 1 16,-11-1-1-16,-11 7 2 15,-10 9-2-15,-4 12-1 16,0 13 1-16,-7 7 1 16,-4 18-3-16,-3 10 0 15,0 21 1-15,1 23 2 16,2-4-3-16,11 1 0 0,7 8-1 16,11 14 0-1,14-7 4-15,18-3 3 16,17-16 4-16,18-6 2 0,-11-19-3 15,28-9 0-15,15-16-3 16,21-13 0-16,6-12-1 16,-2-9 2-16,-5-3-5 15,5-4-3-15,-8-3 1 16,-11 3 2-16,-13 1-7 16,-11 5-1-16,-11 1-42 15,-10 3-18-15,-7-4-39 16,-11 4-16-16,-7-3-44 15</inkml:trace>
  <inkml:trace contextRef="#ctx0" brushRef="#br0" timeOffset="14067.331">5239 4773 212 0,'-11'-40'82'0,"8"21"-64"0,-4 0 11 0,7 13 2 15,-4 2-10-15,1 11 0 16,-1 12-6-16,0 12-1 16,1 10-8-16,-1 12 3 0,1 28 3 15,3 23 5-15,0 21 2 16,3 38-2-16,4 16 0 16,8 31-9-16,2 19-3 15,4 6-3-15,4-9 1 16,-4-3-2-16,4-29-1 15,0-18 12-15,-1 2 4 0,5-24-6 16,-12-19-1-16,4-13-5 16,-3 0-3-16,0-6-3 15,-1-18 1-15,-3-20 1 16,4-9 2-16,-7-19-3 16,6-6 0-16,1-13 3 15,0-6 3-15,-1-6 2 16,4-6 3-16,8-4-1 15,-5-2 0-15,8-4-3 16,10 3 1-16,11-3 0 16,14-3 3-16,7 0-5 0,4 0-1 15,10 0 2-15,22 0 1 16,2 0-1-16,8 0 1 16,53 0 0-16,-7 0 1 15,21 0 0-15,7-3 2 16,14-3-5-16,18-4-1 15,14 7-2-15,0-9 1 16,24 2 0-16,-10-6 1 16,25-5-2-16,-11-5 1 15,7-2-2-15,8-3 2 16,-8-4-2-16,14-5-1 16,-10 2 1-16,3 4-1 15,-3-1 0-15,-11 4 2 16,3 6-1-16,-20 3-1 0,6 6 1 15,-24 3 1-15,4 7-3 16,-15 6 0-16,-11 0 1 16,5 6 2-16,-22 1-3 15,7-1 0-15,-4 3 1 16,-10 1 0-16,11-1 2 16,-18 10 1-16,10-3 1 15,1 6 0-15,-8-4-5 16,15 8 1-16,-11-1 0 15,10 0 2-15,-3-3-1 16,-10-4-1-16,6-2 1 16,-17-6-1-16,-14-1 0 0,3-6 2 15,-17 0-1-15,-22 0-1 16,-20 4 1-16,-12 2-1 16,-6 0 0-1,-15 10 2-15,-10-9-3 16,-10 5 0-16,-15-5 1 0,-14-1 2 15,-7-3 1-15,-14-6 3 16,-3-3-1-16,-8-3 2 16,-3-7-6-16,0-5-1 15,0-11-2-15,0-2 0 16,0-13 2-16,0-6 0 16,-4-6 0-16,0-26 2 15,1-31-3-15,-4-15 0 16,-8-42 1-16,-2-15 2 0,-12-47-3 15,-10-3-2-15,-7-35 2 16,-3-12 2-16,6 22-2 16,12 3-2-1,9 41 2-15,5 46 2 0,2 39 0 16,5 24-1-16,-1 32 1 16,0 18 1-16,-3 23-1 15,-4 15-1-15,-3 10 1 16,0 2-1-16,-1 7 0 15,-2 0 2-15,-1 0-1 16,0 7-1-16,0-4 1 16,4-3-1-16,0 6 0 0,-4-3 0 15,-4-3-3-15,-9 0 2 16,-8 0 3-16,-7 0 1 16,0-9-1-16,3-1-2 15,-3 1-2-15,-11-7 1 16,-13 1 1-16,-5-11 2 15,5 4-1-15,-12 4-1 16,-17-1-2-16,-3 9 1 16,0 4 1-16,-22 0 0 15,0 0 0-15,4-1 2 16,-14-2-3-16,-4-4 0 16,7-5 1-16,-17-4 0 15,3 3 0-15,-3-6 0 16,-14 3 0-16,6 6 2 0,-17 4-3 15,4 2 0 1,-4 4 1-16,-11 6 2 0,0 0-1 16,-13 3-1-16,17 3 1 15,-18 4-1-15,71-4 0 16,-85 10 2-16,11-1-1 16,13-2-1-16,-2-1-2 15,20-12 1-15,-3 0 1 16,4 0 0-16,10 0 0 15,-4-12 0-15,12 6 0 16,6 2 2-16,-14 4-3 16,10 7-2-16,5-1 2 15,-15 13 2-15,53-10 0 16,-50 7 2-16,-3 0-4 16,18-4-2-16,3-2 2 15,-3-4 2-15,10-3-2 0,11 0 0 16,-17 3 1-16,13 1 2 15,7 2-1-15,-3 7-1 16,-3-4-2-16,13 4 1 16,4-4 1-16,-7 4 0 15,7-6 0-15,4-1 2 16,13-3-1-16,1 1-1 16,-1 2-2-16,8-3 1 15,21 0-1-15,7 4-2 16,18-1-26-16,3 1-10 15,14-1-48-15,14 0-19 0,0 1-74 32</inkml:trace>
  <inkml:trace contextRef="#ctx0" brushRef="#br0" timeOffset="15895.445">23340 2111 320 0,'-28'10'121'0,"28"-10"-95"0,-22-4 22 0,22 4 9 16,-3-3-33-16,3 0 2 15,-4-6-17-15,11-1 3 16,0-8-7-16,15-11 11 16,-5 7-9-16,40-43 5 15,-1 8-7-15,22-12 2 16,-8 10-4-16,43-7 3 16,-7 0-4-16,88-16 6 15,-18 4-5-15,33 25 10 0,-33 9-7 0,18 44 10 16,-32 9-9-16,15 35 5 15,-33 0-7-15,4 44 2 16,-31-7-4-16,-4 32 0 16,-29-9-1-16,1 18 3 15,-21-19-3-15,-4 1-5 16,-15-23 1-16,-6-15-80 16,-11-9 44-16,-6-17-197 15,-12-11 130-15</inkml:trace>
  <inkml:trace contextRef="#ctx0" brushRef="#br0" timeOffset="16452.703">23410 2199 240 0,'-3'-9'90'0,"3"9"-70"0,14-22 21 0,-3 12 26 15,-8-2-37-15,8-4 20 16,-1-3-29-16,11-12 10 16,-7-4-17-16,15-2 0 15,-5-1-8-15,22-21-1 16,-7 5-3-16,32-18 3 16,-4 13-3-16,56-39 12 15,-10 4-7 1,74-12 12-16,-11 2-11 0,78-2 5 15,-21 18-8-15,67 19 4 16,-42 9-5-16,63 35 9 16,-39 16-7-16,67 24 8 15,-49 11-8-15,39 27-1 16,-54 6-3-16,22 39 3 16,-49-14-3-16,13 51 1 15,-48-19-1-15,2 28 1 16,-48-18-2-16,3 21-1 15,-46-25 1-15,-11 10-45 16,-31-32 24-16,-18 13-208 16,-28-25 126-16</inkml:trace>
  <inkml:trace contextRef="#ctx0" brushRef="#br0" timeOffset="17563.282">21163 5476 280 0,'-14'0'107'0,"14"0"-83"0,-3 0 21 0,3 0 20 16,0 0-37-16,3 0 20 15,1-4-29-15,10 1 18 16,0 0-21-16,28 0 18 16,0 0-19-16,29 0 10 15,-11-7-15-15,21 7-1 16,-10-3-5-16,-1-3-1 16,25 5-1-16,-17-2-2 15,14 6-2-15,-18 0 1 0,-7 6 1 16,-14-2-40-16,-18 5-18 15,-7 0-135 1,-21 20-68-16,-3-7 130 0</inkml:trace>
  <inkml:trace contextRef="#ctx0" brushRef="#br0" timeOffset="17774.195">21329 6225 356 0,'3'25'134'0,"-3"-25"-104"0,50-6 20 0,-40 3 2 16,26-13-7-16,-8 0 3 16,53-12-23-16,-14 3-7 15,28-6-11-15,39 2-5 0,-35 17 1 16,-18-1-9-16,8 16-3 16,16 7-66-16,-9 6-30 15,-8-4-81 1</inkml:trace>
  <inkml:trace contextRef="#ctx0" brushRef="#br0" timeOffset="18975.404">24331 5472 296 0,'-3'-25'110'0,"6"16"-86"0,1-13 7 0,-1 6-4 16,1 7-11-16,-1-4-1 16,1-12-7-16,3-15-3 15,-4 2-2-15,-3-3 2 0,0 0 1 16,-3 4 6-16,-4-1 5 16,0 7 2-16,-4 3 1 15,-3 3-3-15,-4-1 2 16,-3 4-8-16,-4 1-4 15,-3 2 0-15,-3 0 2 16,-5 0-2-16,1 10 1 16,-4-1-3-16,0 7 0 15,-3 6 1-15,-7 7 3 16,-8 5-4-16,-10 10-1 16,-7 19 0-16,7 22 2 15,0 9 1-15,0 10 1 16,-7 25 0-16,0 18 2 0,0 7-3 15,21-3 1-15,10-32-3 16,5 57 2-16,9 44 0 16,29-32 3-16,29-25-1 15,17-9 0-15,10-13-1 16,22-18 0-16,20-16-4 16,1-23-1-16,-4-14-3 15,15-17-1-15,6-21 1 16,-10-23 2-16,-11-12-1 15,-7-15-1-15,1-10 1 16,-8-7-1-16,-14-18 2 16,-18-3 1-16,-21-3-1 15,-24 9 1-15,-22-4-4 16,-10 8 0-16,-18 11 1 0,-24 20 0 16,-11 18 0-16,-1 22 0 15,5 20-3-15,17 11 2 16,10 1-1-16,-2 21-2 15,2 20 3-15,22-17 0 16,24-8-21-16,15-10-10 16,14-13-28-16,17-6-12 15,18-12-53-15,3-4-22 16</inkml:trace>
  <inkml:trace contextRef="#ctx0" brushRef="#br0" timeOffset="19439.442">25552 5773 308 0,'7'-9'115'0,"-7"9"-89"0,0 6 23 0,0-3 4 16,-4 7-6-16,1 2 1 15,-4 4-11-15,-4 6-5 16,-7 3-18-16,-3 16-4 0,-3 9 0 16,-1 19-6-16,-7 3-2 15,-3 3-1-15,-7 4 1 16,-4 12-1-16,7-19-1 16,7-13-2-16,-7 7 1 15,11-12-17-15,0-1-5 16,3-12-33-16,4-10-12 15,7 0-68-15,7-12-29 0,0-3 42 16</inkml:trace>
  <inkml:trace contextRef="#ctx0" brushRef="#br0" timeOffset="19710.574">24998 5723 352 0,'-21'-53'132'0,"24"44"-103"0,1-1 21 0,3 10 3 16,3 10-9-16,8 8-1 15,7 17-20-15,6 6-6 16,12 6-11 0,-4 25-2-16,3 25 2 0,-3 3-1 0,0 10 0 15,3 25-6 1,7-13 1-16,4-12-2 0,7-13 0 15,0-12-11-15,-3-16-7 16,-8-22-38-16,0-13-17 16,1-15-109-1</inkml:trace>
  <inkml:trace contextRef="#ctx0" brushRef="#br0" timeOffset="20056.042">26014 6404 408 0,'0'3'154'0,"7"0"-120"0,18-3 10 0,-4 0-2 16,11-3-17-16,10-3-3 15,11-1-10-15,24 1-5 16,22 0-4-16,0-1-5 0,0 7 1 16,10 0 1-16,0 4 0 15,-6-1-27-15,-12 3-11 16,-6-3-32-16,0 0-13 15,-4 0-84 1</inkml:trace>
  <inkml:trace contextRef="#ctx0" brushRef="#br0" timeOffset="21571.229">27679 5689 264 0,'-28'-10'99'0,"17"1"-77"0,-6-10 11 0,9 7 0 15,-2-7-7-15,3 0-1 16,0-3-5-16,3-3 0 15,4 3-11-15,7-3 3 0,7-3 4 16,11-4-2-16,3-5 0 16,11-10 0-16,14-13 2 15,18 1 2-15,6 2 1 16,1 16 1-16,3 4 0 16,7 12-3-16,0 15 0 15,-7 20-1-15,-10 21 3 16,-15 22-2-16,-17 7-1 15,-14 6-2-15,-21 31-1 16,-22 10-7-16,-21-1-2 16,-14 16 4-16,-7 13 3 15,-10-3-6-15,-15-7-3 0,0 10-1 16,11-6-1-16,11-19 0 16,13-16 0-16,15-13 0 15,14-18 0-15,14-7 0 16,21-15 2-16,21-13 1 15,22-6 3-15,10-12-1 16,24-10 0-16,26-4 1 16,3 1 1-16,10 0-6 15,1 3 0-15,-15 3-1 16,-17 4 2-16,-11-1-1 16,-21 3-1-16,-14-2-8 15,-11-1-3-15,-6-6-25 16,-8 0-11-16,-7-6-29 15,-7-1-10-15,-7 1-31 16,-7 6-12-16,-10 0-16 16</inkml:trace>
  <inkml:trace contextRef="#ctx0" brushRef="#br0" timeOffset="23222.392">22902 4403 276 0,'11'-34'104'0,"0"28"-81"0,-4-1 7 0,0 7-1 16,-4 7-5-16,1 8 3 15,-1 4 0-15,1 22 1 16,-4 25-15-16,-4 21 8 0,-3 20 2 16,-3 44-7-16,-5 15-2 15,-2 56-6-15,-4 29 0 16,-4 3-5-16,0 28-2 16,4-25 0-16,0 1 1 15,7-36 8-15,3-49 3 16,4-42-2-16,0 26-1 15,4-41-2-15,3 35 0 16,0-42-2-16,10 7-1 16,-3-25-3-16,14-9-2 15,-3-16 3-15,10-10 0 16,-7-12-4-16,18-6 1 0,-7-10 6 16,35 6 4-16,-11-12-1 15,36-3 0-15,-18-6-1 16,67-4 2-16,68 0-3 15,6-5-2-15,32-4-2 16,3-7-3-16,32-8 1 16,29-4-1-16,6-3 0 15,4-6 2-15,18-4-1 16,7-2-1-16,49-7 1 16,-25 3 1-16,-13 4-1 15,-33 3 2-15,-6-1-4 16,-26 10 0-16,-13-3-1 0,-21 10 0 15,-11-4 0-15,-32 6 0 16,-4 4 0-16,-24 2-2 16,-31 4-2-16,-22 3 1 15,-14 0 1-15,-15-3 2 16,-20-3-1-16,-14-7 1 16,-15 4 2-16,-14-13 2 15,-6-6-1-15,-12-13-1 16,-6-12 1-16,-7-1-1 15,-4-8-3-15,-11-4 2 16,-6-41 1-16,-8-15 2 16,-7-25-1-16,-10-38-1 15,-11-32-4-15,-3-24-2 16,-4-29-6-16,0 13-3 0,-7-3 6 16,-11 50 5-16,1 31-2 15,3 16 2-15,7 22 2 16,7 34 3-16,7 20 0 15,4 18-1-15,-1 15 3 16,-2 13 2-16,-8 10-4 16,-11 6-1-16,-6 12 0 15,-1 1 2-15,0 3-1 16,1 2-1-16,-11-5-2 16,-11 2-1-16,-3-2 2 15,3-4 2-15,-14 0-5 16,-14 4 1-16,0-16 3 15,-3 3 4-15,-22-1-1 16,-3 1 0-16,-4 3-6 16,-28 7-2-16,4 2 4 0,-32 7 5 15,3 6-2-15,-24 9 1 16,0 10-1-16,-29 0-2 16,-3 6 1-16,-7-3-1 15,-14 0 0-15,7-3 0 16,-18 9-3-16,7 0 2 15,4 0-1-15,-4 1-2 16,21 2-11-16,8-3-2 16,28-3-25-16,38-15-10 15,25-10-132-15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1:09:59.4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16200 2688 184 0,'0'13'68'0,"0"12"-52"0,0 16 6 16,0-26-1-16,0 13-2 16,0 7 3-16,0 3 1 15,-4 12 3-15,1 6-14 16,-1 26 4-16,0 9 4 0,1 12-5 0,-1 29 0 15,1 3-7 1,-4 31-3-16,0 22-2 16,0 25 0-16,-4 10-2 15,1 43-1-15,-1 7 7 0,-3 16 5 16,-4 30 0-16,1 33 1 16,-5 14-7-16,1 7-2 15,4 13 2-15,2 12 1 16,5 19-8-16,-1 13-1 15,4 3 0-15,4 6 1 16,-1 0 9-16,4 0 7 16,4 12-7-16,3 4-4 15,0 12-1-15,3 6 2 16,5 13-4-16,2 7-3 16,1 8 1-16,3 14 2 0,4-1 0 15,6-3-1-15,1 0 1 16,-7-3-1-16,-11-50 0 15,-18-76 0-15,-10-59-16 16,-14-59-4-16,-14 11-142 16</inkml:trace>
  <inkml:trace contextRef="#ctx0" brushRef="#br0" timeOffset="1829.056">6389 3444 280 0,'-11'-3'104'0,"8"3"-81"0,-4-7 14 16,7 4-1-16,0-3-13 15,0 0 0-15,3-4-8 16,4-2 1-16,7-10-9 15,8 0 2-15,6-19 4 0,7-6 2 16,4-6 0-16,3 3 1 0,8-7 0 16,17-6-4-1,14-9-2-15,7 0-4 0,0 6-1 16,14 16 1 0,8 16 1-16,3 15-1 15,-8 16 1-15,8 15 7 0,0 17 5 16,-7 5-3-16,-11-3-1 15,-14 1-7-15,-10 2 0 16,-11 1-5-16,-11-1 0 16,-6-6-1-16,-8 7-2 15,-7 3-6-15,-7-1-1 16,-6 1-26-16,-5-4-8 16,-6-2-14-16,-1-4-6 15,-3-6-51-15,4-13-20 16,3-9 1-1</inkml:trace>
  <inkml:trace contextRef="#ctx0" brushRef="#br0" timeOffset="2459.49">6227 3268 260 0,'-22'0'96'0,"19"0"-75"0,-4-3 23 0,3 3 5 16,1 0-13-16,3 0-3 16,0 0-15-16,0 0-4 15,7 3-8-15,3-3 5 0,4-3 2 0,4-13 5 16,17-2 1-1,11-20 5-15,18 0 2 0,6-6-7 16,15-3-1-16,17-15-2 16,18-7 2-1,4-10-6-15,27 13-2 0,5 13-3 16,13 6-2-16,14 13-1 16,1-1 0-16,17 16 0 15,-4 1 2-15,19 11-1 16,-15 14 2-16,17 11-4 15,-9 17-2-15,-1 18 0 16,0 7-1-16,-18 2 0 16,1-8 2-16,-11 15-1 15,-25-7-1-15,-10 7-4 0,-4 0 0 16,-11-12-27 0,-17-7-11-16,-14 3-19 0,-7-3-7 15,-8-12-14-15,-6 3-4 16,-18 0-61-1</inkml:trace>
  <inkml:trace contextRef="#ctx0" brushRef="#br0" timeOffset="3766.168">7303 5977 248 0,'-8'-9'93'0,"8"6"-72"0,0 3 20 16,0 0 4-16,0 0-14 15,0 0-6-15,4 0-3 16,3 3 0-16,0 0-12 16,4 3 3-16,3 1 3 0,7-1 3 0,4-3 1 15,10 0-3-15,4 0 2 16,3-3-1-16,4-3 0 15,10-3-5-15,11 0 0 16,11-1-2-16,0 1 1 16,-8 3-2-16,-6 0-1 15,-8 3-3-15,-6 0 1 16,-5 0-2-16,-6 0 2 16,-7 0-4-16,-4 0-2 15,-7 3 0-15,-3-3-1 16,-4 3 0-16,-3-3 2 15,-4 3-1-15,-4 0-1 16,-3 0-43-16,-3 1-21 16,3-1-54-16,3 6-113 15</inkml:trace>
  <inkml:trace contextRef="#ctx0" brushRef="#br0" timeOffset="4726.894">9066 5585 256 0,'0'-15'96'0,"4"8"-75"0,-1-5 6 0,1 6-2 16,0-4-7-16,-1-2 1 15,1-4 1-15,-1-3 2 16,-3 3-12-16,0-2 1 0,0-1 0 0,0-6 0 16,-3 9 3-16,-1-6-3 15,1 0-1-15,-5 3 2 16,1 1 3 0,0-1 0-16,-3 0 1 15,-4 3-4-15,-4 4-2 0,-3-1-2 16,-7 4 2-16,-4 3-3 15,-3 2 1-15,-1 4-5 16,1 4 0-16,0 2-1 16,3 3-2-16,0 7 1 15,4 3-1-15,-4 6 0 16,1 3 2-16,2 0 1 16,1 7 1-16,3 5 2 15,1 14 1-15,-5 12-1 16,5-1-1-16,-1 1-3 0,0 3 1 15,-3 16 0-15,7 15 1 16,3-9 0-16,8-6 2 16,6-10 1-16,8 3 1 15,6-2-4-15,12 5-1 16,2-9 3-16,4-9 1 16,4-10-1-16,0-2-1 15,3-14-3-15,4 1 1 16,3-13 0-16,15-6 1 15,3-7-5-15,0-5 1 16,0-7 2-16,-7-7 1 16,-4-5-1-16,-3-10-2 15,-4-13 3-15,1-12 0 16,-8-6-1-16,-7 3-2 0,-7 0-2 16,-10 3 1-16,-11 0 1 15,-7 3 2-15,-4 0 1 16,-6 12 1-16,-12 7-2 15,-9 10-2-15,-15 15-2 16,-11 9 1-16,1 7 1 16,6 9 0-16,11 3-3 15,4 10 0-15,10 6 2 16,11-1 0-16,7-2-6 16,10-6 0-16,11-10-19 15,15-6-8-15,9-19-22 16,12-4-10-16,3-5-39 15,-1 3-18-15,-2-1-21 16</inkml:trace>
  <inkml:trace contextRef="#ctx0" brushRef="#br0" timeOffset="5236.212">9952 5871 324 0,'-7'-7'123'0,"7"4"-95"0,-4 3 11 15,4 0 1-15,-3 3-7 0,-1 4 1 16,-3 5-4-16,-7 4-1 15,0 3-16-15,-4 3-1 0,-3 18 1 16,-4 7-5-16,-3 7-2 16,-4-1-3-16,1 4-3 15,3-4 1-15,-1 3-1 16,5 4 0-16,2-4 0 16,5-6 0-16,3-6 2 15,3-9-6-15,1-13 1 16,2-3-28-16,5-10-11 15,-1-3-34-15,4-12-13 16,0 3-69 0</inkml:trace>
  <inkml:trace contextRef="#ctx0" brushRef="#br0" timeOffset="5538.208">9486 5893 264 0,'-10'-29'99'0,"6"26"-77"0,4-3 22 16,0 6 5-16,0 0-15 15,0 0-2-15,4 0-2 16,3 3 1-16,3 7-16 16,4 8 2-16,0 4 3 0,4 10-7 15,0 15 0-15,6 12-7 16,8 4-2-16,7-3-2 15,7-4 1-15,3 0-2 0,-3-2-1 16,0-4-2-16,-4-3 1 16,-6-9-19-16,-1-7-9 15,-7-9-38-15,-7-6-15 16</inkml:trace>
  <inkml:trace contextRef="#ctx0" brushRef="#br0" timeOffset="6125.33">10478 6172 296 0,'-8'0'112'0,"5"0"-87"0,-1 6 18 0,4-6 2 16,0 3-9-16,4 3 2 15,-1-2-7-15,5 5 1 16,-1 0-18-16,3 1 5 0,4 2 2 15,7-2-3-15,8-4 2 16,9 0-5-16,12-3 1 16,3-3-7-16,0-3-3 15,0-3-1-15,-4 0 1 0,-3 3-3 16,-4-1-2 0,-3 1 0-16,-7 3 1 0,-4 0 1 15,-7 0 3-15,-3 0-12 16,-4 0-5-16,-4 0-50 15,1 0-20-15,0 0-27 16,-1 0-11-16,1-3-32 16</inkml:trace>
  <inkml:trace contextRef="#ctx0" brushRef="#br0" timeOffset="7083.211">11853 5629 220 0,'4'-22'82'0,"-4"10"-64"0,3-10 7 0,1 12-1 0,-1 1 0 16,1-10 5-16,0 7 2 15,-1-4 1-15,1 0-17 16,-4 1 9-16,0-1 5 0,0 0-2 16,0 1 1-16,-4 2-13 15,1-3-4-15,-1 1-5 16,0-1-1-16,-3 0 1 16,0-2 3-16,-3-4-2 15,-1 3 1-15,-3 6 1 16,0-2 2-16,0 2-1 15,-4 4-1-15,1 2-1 16,-1 4 2-16,-3 3-5 16,0 0-1-16,-4 3-2 0,0 4 1 15,4 2-2 1,0 4 2-16,0 5 0 16,0 1 1-16,3 9-2 0,0 1-2 15,1 8 5-15,-1 13 1 16,4 13 0-16,0 6 1 15,0 0-2-15,0 0 0 16,3 0 1-16,4 16 3 16,3-1-2-16,1-8-2 15,6-7 2-15,4-7 2 16,4-5 0-16,3-7 0 16,4-3-5-16,3-9-1 15,7-4-1-15,7-6 1 0,8-6-2 16,6-9-1-16,1 2 3 15,-5-11 0-15,1-4-1 16,-3-4 1-16,-1-5-2 16,-3-7-1-16,0 1 1 15,-4-7-1-15,-3-3 2 16,-4-4 3-16,-7-8-2 16,-7-4-2-16,-10-3 0 15,-11 3-1-15,-8 4 0 16,-2 5 2-16,-8 4-1 15,-10 3-1-15,-11 16 1 16,-7 6-1-16,0 15-3 16,0 13 0-16,7 10 2 0,8 2 0 15,6-2-2-15,7-4 0 16,7-3-12-16,11 1-5 16,7-7-31-16,15-7-13 15,6-2-41-15,7-7-18 16,-3-12-48-1</inkml:trace>
  <inkml:trace contextRef="#ctx0" brushRef="#br0" timeOffset="10356.159">4593 5350 208 0,'-17'-3'79'0,"9"0"-61"0,-6-3 17 0,11 3 3 0,-4-1-5 16,3 1 3-16,-3 3-7 15,0 0-1-15,4 0-15 16,-1 0 1-16,4 0 0 0,4 3 4 15,3 1 1-15,7-1 1 16,3 0 0-16,12 0 0 16,2 0 2-16,12 0-8 15,3-3-1-15,24 0-1 16,8-3 2-16,10-3-5 16,0 3-3-16,-3 0-3 0,7 3-3 15,-1 0 3-15,-10 3 2 16,-7 3-2-16,-10 3 0 15,-18 4 10-15,-4 3 3 16,-7-1-3-16,-13-2-3 16,-1 6-3-16,-4-4-2 15,-2 4-3-15,-5 3-2 16,-3 3 1-16,-3 0 1 16,-4 13-1-16,-4 3 2 15,-3 6-4-15,-3 3 0 16,-5 6 1-16,-6 10 2 15,0 31-1-15,-14-3 2 16,3-6-4-16,0 0 0 16,8 0-1-16,-5-4-2 15,8-5 3-15,4-10 2 0,2-13 0 16,5 1-1-16,3-17 1 16,0-5 1-16,0-13-3 15,3 3 0-15,4-9-23 16,4-7-12-16,3-3-45 15,7-6-21-15,4-12-83 16</inkml:trace>
  <inkml:trace contextRef="#ctx0" brushRef="#br0" timeOffset="10746.338">6258 5852 296 0,'-3'-10'112'0,"3"10"-87"0,0-3 18 0,0 3 2 16,0 0-13-16,0 3-3 15,0 4-6-15,-4 8 0 16,1 7-13-16,-1 3 3 0,-3 10 1 0,-3 15-1 16,-1 10 2-16,-3-1-8 15,-4 4-4-15,-3 0-2 16,-14 12-1-16,3 10 0 16,-3-1 2-1,7-5-3-15,-8-7 0 0,8-16 1 16,7-9 0-16,3-9-16 15,8-10-4-15,3-15-34 16,7-4-13-16,0-9-102 16</inkml:trace>
  <inkml:trace contextRef="#ctx0" brushRef="#br0" timeOffset="11062.54">5828 5940 312 0,'-14'-13'118'0,"14"4"-92"0,-4-7 15 0,4 10 0 16,0-1-10-16,0 1-1 16,4-3-8-16,3 9-1 15,3 9-12-15,8 7-1 0,7 12 2 16,7 22-2-16,3 16 1 15,7 6 1-15,8 4 1 16,-8 18-3-16,4 6-3 16,7-6-2-16,0-6 0 15,3-10-4-15,-7-12 0 0,1-13-26 16,-8-6-11-16,-7-6-69 16,-10 0-29-16,-11-10-15 15</inkml:trace>
  <inkml:trace contextRef="#ctx0" brushRef="#br0" timeOffset="17381.864">4540 7633 208 0,'4'9'77'0,"-4"-9"-60"0,7 3 15 0,0-3 2 0,0 0-6 16,4-3 0-16,3 3-4 15,0 0-1-15,3 3-12 16,5 1 2-16,-1 2 1 0,0 0-3 16,4 0 1-16,3 1 2 15,7-1 1-15,4-6-2 16,14-3 2-16,14-7-4 0,-4-2 1 16,4-7-5-16,4 0 1 15,10 7-1-15,11-4 1 16,3 0-2-16,-14 1-1 15,7-1 1-15,11 0 1 16,7-3-3-16,-11 4-1 16,-3-4 5-16,7 3 3 15,10 1-6-15,103-11 1 16,-106 17-3 0,10 0 0-16,0 2 1 15,-6 4-2-15,-1 0-2 16,11 0-2-16,0-3-1 15,-7 3 4-15,3-4 1 0,-3-2 0 16,7 9 1-16,-7-3-4 16,-11-3 0-16,1 6 3 15,6 0 1-15,22 6-4 16,-19-3-1-16,-9 3 1 16,-1-3 0-16,4-3 1 15,3 7 2-15,-13-7 1 16,-8 0 1-16,0 0-2 15,7 0 1-15,7-7 0 16,-6 7 1-16,-8-3-5 16,0-3-1-16,7 6 1 15,1-3 0-15,-5-3 1 16,-10 2 2-16,-10-2-1 16,-4 6 2-16,-3 0-4 0,-4 0 0 15,-4 0 1-15,-3 6 0 16,-4-6 0-16,-6 0 2 15,-8 0-1-15,-7 4-1 16,-3-4 1-16,-8 0 1 16,-2 0-1-16,-5 0 2 15,-3 0-2-15,-3 0-1 16,-1 0 1-16,-3 0-1 16,0 0 0-16,0 0 2 15,0 0 1-15,0 0 3 16,0-4-3-16,0-5-2 15,0 0 0-15,-3-7-1 16,-1-3-3-16,1-9 2 16,-1-13 1-16,1-15 2 15,-1-13-1-15,1 6 2 0,3-9-2 16,0-28-1-16,0-17-2 16,0 5 1-16,3-17 3 15,-3-15 3-15,-3 15-4 16,-1 7-1-16,0-16 0 15,-3 0 2-15,0 19-3 16,0 9 0-16,0-3 1 16,0-3 0-16,0 13 0 15,-3 15 0-15,-5 13 0 16,1 18 2-16,-3 10-1 16,-1 7 2-16,0 2-4 0,1 10 0 15,-1 6 1-15,1-3 0 16,2 3-3-16,5 3 2 15,-1 0 3-15,1 10 1 16,-1-1-4-16,0 1 1 16,1 9-2-16,-1 0 0 15,1 0 2-15,-1 6 2 16,1-3-1-16,-1-3-1 16,0 0-2-16,-3 0 1 15,0-3-1-15,-3-3 0 16,-5 3 6-16,-2-4 2 15,-12 7-7-15,-9-3-1 16,-8 3 0-16,-7 0 3 16,3 0 0-16,-3 0-1 0,-7 0 1 15,-17-3 1-15,-12-3-1 16,5-3-1-16,-5-1 1 16,-17-2-1-16,-14-1 0 15,7 4 2-15,-10 2-1 16,-22-8 2-1,15 5-7-15,-8 1 1 0,-14 6 3 16,11-4 4-16,-4 7-3 16,-13 0-1-16,13 0 0 15,-3 0 0-15,-11 10 0 16,14 6 0-16,1 2 0 16,-12-5 0-16,15 3 0 15,7-1 0-15,-11 1 0 0,4-7 2 16,14-6-3-16,0 4 0 15,-7-14 1-15,14 1 2 16,21-9-1-16,-3-1-1 16,-4-3-2-16,0 3-1 15,11 1 4-15,6 5 1 16,5 1-3-16,-19 15-1 16,4-3 1-16,11 13 2 15,18-4 0-15,-1 4 2 16,11-3-4-16,3-1 0 15,8-2 1-15,7-1 0 16,13-3-3-16,1-3 2 16,10 7 1-16,8-10 0 15,3 6-3-15,3-3 0 16,0 7 2-16,4-1 0 0,7 0 1 16,-3 4 0-16,3 3 0 15,0 3 0-15,0-1-3 16,3 14 2-16,-3 12-1 15,0 37 0-15,4 26 2 16,-1 12 0-16,1 47 0 16,3 6 0-16,0 35 0 15,4-9 0-15,6 18 0 16,1-18 0-16,7-10 0 16,-1 10 0-16,-3-39 0 15,4-24 2-15,0-12-3 0,-4-20 0 16,4-15-12-1,-15-25-7-15,4-20-27 0,-3-11-12 16,-4-17-44-16,0-11-17 16,-7-4-23-1</inkml:trace>
  <inkml:trace contextRef="#ctx0" brushRef="#br0" timeOffset="17817.773">2057 6191 260 0,'-7'37'96'0,"10"-18"-75"0,8 6 10 15,-1-19 1-15,8 4-3 0,10-1 3 16,11-3-6-16,0-2-2 15,7-4-13-15,10 0 2 16,8-4 1-16,10 1-5 0,10 0-3 16,-6 0-3-16,-4 3 0 15,0 3 0-15,-3 3 1 16,-1 4-20-16,-17-1-9 16,-7 1-51-16,-11-1-21 15,-17 0-40 1</inkml:trace>
  <inkml:trace contextRef="#ctx0" brushRef="#br0" timeOffset="18058.144">2328 6874 292 0,'-17'13'110'0,"17"-10"-86"0,3 3 11 0,4-6 1 0,4 3-9 15,7 0-1-15,3-3-10 16,14-3-5-16,7-3-6 16,29-4-4-16,-1-2 0 0,12-4-1 15,-1 4 2-15,10 2 1 16,1 4 1-16,-4 6-57 16,-17 9-24-16,-1 1-72 15</inkml:trace>
  <inkml:trace contextRef="#ctx0" brushRef="#br0" timeOffset="18538.814">2805 10016 272 0,'-22'-10'104'0,"22"7"-81"0,0 3 9 16,0 0-2-16,11 0-3 15,0 0 1-15,10 0-4 16,3 3-3-16,15-3-11 16,7 4 2-16,14-4 4 0,4 0-6 15,3 0-1-15,0-4-5 16,14-2-3-16,3 0 2 15,5-4 0-15,-5 4-1 16,-17 0 1-16,4 6-7 0,-22 6 1 16,1 7-43-16,-19 9-19 15,-6 3-86 1,-4-6-45 0,-7 9 94-16</inkml:trace>
  <inkml:trace contextRef="#ctx0" brushRef="#br0" timeOffset="18839.398">3083 10793 336 0,'21'-3'126'0,"1"-3"-98"0,20-7 17 0,-24 7 1 0,13-3-14 16,5-4-1-16,9 1-14 15,12-1-3-15,17-3-8 16,4 7-4-16,-1 6-1 0,11-3-1 16,11-1 0-16,0-2 2 15,0-4 1-15,-4-2-1 16,11-7 1-16,3-10-7 16,-6 4 1-16,-5-3-45 15,-6 3-21-15,10-1-72 16,8 11-66-1,3 5 77-15</inkml:trace>
  <inkml:trace contextRef="#ctx0" brushRef="#br0" timeOffset="19407.905">6900 8859 180 0,'11'-41'68'0,"-11"22"-52"0,3-6 21 15,1 13 6-15,-4-7-8 16,0 0-3-16,0 0-5 15,0 3 0-15,4 7-15 16,-1 12 6-16,1 10 5 0,3 12-8 16,0 16-3-16,3 34 1 0,4 22 2 15,4 13-2-15,0 47 2 16,6 12-6 0,-10 32-1-16,4 9-6 15,0 12-2-15,-4-18 0 0,3-3 2 16,1-26-1-16,0-27-1 15,-4-26 1-15,0-25 1 16,0-18-3-16,0-23 0 16,-3-12-12-16,-1-16-5 15,1-12-25-15,0-13-11 16,3-16-97 0</inkml:trace>
  <inkml:trace contextRef="#ctx0" brushRef="#br0" timeOffset="19784.272">8442 9633 280 0,'7'-6'107'0,"-10"9"-83"0,-8 10 13 0,4-7 1 16,-4 6-5-16,-3 7 1 16,-7 0-4-16,-4 16-1 15,-3 12-16 1,0 18-1-16,0 8-1 0,-1 2-6 0,1 6-1 16,-7 26-2-16,0 3-2 15,-4-4-2-15,0 1 1 16,0 9 3-16,-3-6 3 15,14-26-7-15,-8 1 0 16,8-22-13-16,7-10-3 16,7-15-24-16,7-16-8 15,7-19-91 1,7-16-57-16,0-18 82 16</inkml:trace>
  <inkml:trace contextRef="#ctx0" brushRef="#br0" timeOffset="20084.109">7715 9527 344 0,'-17'-76'129'0,"17"54"-100"0,0 4 11 16,0 8-2-16,3 10-17 15,4 0-4-15,4 25-6 16,10 16 0-16,7 12-6 15,11 10-1-15,10 25 2 0,4 25-1 16,4 6 0-16,6 16-3 0,1 9 1 16,13-9-2-16,4-3-1 15,-3-7-2-15,-7-9 1 16,-8-16 1-16,-3-18 2 16,0-16-28-16,4-16-9 15,-1-16-34-15,-6-15-11 16,-5-19-68-1</inkml:trace>
  <inkml:trace contextRef="#ctx0" brushRef="#br0" timeOffset="20354.48">8805 10586 348 0,'-35'47'132'15,"32"-37"-103"-15,3-1 10 0,7-6-4 0,7-3-9 16,14-6 2-16,11-3-12 16,7-7-2-16,3-3-8 15,7 7-4-15,19-4-1 0,9-3-1 16,4 7 2-16,-3-1-1 16,3 1-1-16,7-4-24 15,1 0-9-15,-8-3-16 16,-7 7-5-16,-10-4 0 15,-1-3 3-15,-3 1-75 16</inkml:trace>
  <inkml:trace contextRef="#ctx0" brushRef="#br0" timeOffset="21135.37">11183 9564 244 0,'-11'0'90'0,"11"-9"-70"0,-3-1 6 0,3 1-3 0,0 0-2 16,0-7 2-16,0-3 1 15,0-3 2 1,0 0-14-16,0-6 6 0,0 6 5 0,0-6-8 16,0 0-1-16,-4-10-4 15,-3 0 1-15,-3-15-4 16,-4-10 1-16,0 1-3 16,-4-1 2-16,0 3-4 15,1 1-2-15,-5-4 2 16,-2 4 2-16,-8-1 2 15,-7 4 1-15,-3 2-2 16,-7 10-1-16,-1 7-1 16,4 18 0-16,4 9-2 15,3 17-2-15,0 15 1 16,1 15-1-16,-1 10 4 16,0 4 2-16,-7 27-2 15,0 22-1-15,0 7-1 16,0 21-2-16,4 20 1 0,10 5 1 15,8 36-1-15,13-8-1 16,15 26 1-16,13-9-1 16,15-10 2-16,10-3 1 15,8-31 7-15,6-29 4 16,18-21-5-16,14-20-1 16,4-18 0-16,-4-22 0 15,8-13-2-15,2-15-1 16,-2-16-1-16,-12-16 2 15,-6-24-1-15,-15-17 2 0,-10-12-2 16,-14 3 0-16,-11-6-3 16,-17 0-2-16,-18 0 3 15,-21 6 0-15,-25 10-1 16,-11 18-2-16,-6 19-2 16,-11 29 1-16,-11 21-1 15,0 13-2-15,11 9-2 16,10 16-1-16,11 6-23 15,11-6-8-15,10-12-24 16,11-13-11-16,7-16-93 16,7-28-58-1,7-9 104-15</inkml:trace>
  <inkml:trace contextRef="#ctx0" brushRef="#br0" timeOffset="22519.782">6061 8341 260 0,'0'-50'96'0,"0"31"-75"0,-4-9 8 0,4 16-1 15,-3 2-4-15,-1 1 3 16,1 3-6-16,-1 9-1 15,1 6-11-15,-1 13-1 0,4 9-1 16,0 45 3-16,4 18 4 16,3 19 3-16,3 43 2 15,4 29-8-15,4 35-2 16,3 43-5-16,4 16-1 16,0 13-1-16,-4 9-2 15,3-28 1-15,5-7-1 16,2-37 4-16,8-34 2 15,7-4 0-15,7-28 1 16,-4-28-4-16,4-22-2 16,-3-16 2-16,-1-25 2 0,7-6-2 15,1-16-2-15,13-16 2 16,5-9 2 0,-1-12-2-16,3-7 0 0,18-9 1 15,15-6 2-15,3-4-3 16,21-2-2-16,14 2 0 15,7-3 1-15,29 4-1 16,-1-10 2-16,29-10 0 16,-1-11 3-16,33-11-5 15,3 1-1-15,63-16 6 16,-3 6 4-16,-18 10-5 16,8-3-1-16,-26 2 0 0,5 13 0 15,-30 10-2-15,8 15-2 16,-38 13 1-16,2 13 1 15,-17 5-1-15,-28 7-1 16,-3 3 1-16,-12-6-1 16,-16 9 0-16,-26-6 2 15,-7 0-1-15,-6-3-1 16,-15 0 1-16,-14-6-1 16,-18-4 0-16,-13-6 2 15,-15-6 1-15,-14-10 3 16,-14-12-3-16,-14-15-2 15,-14-36 2-15,-11-18 0 16,-7-3-1-16,0-47-2 16,-7-19-2-16,-17-35 1 0,-19-15-1 15,-9-41 0-15,-1-3 0 16,-7-16-2-16,-14-15-4 16,11 24 0-16,10-5-1 15,18 30 1-15,14 29 2 16,7 19 4-16,7 37-1 15,7 32 1-15,0 31 4 16,0 19 3-16,-3 16 0 16,0 12 0-16,-1 6-6 15,4 4 1-15,-3 5 0 16,-11-2 2-16,-11 3-1 16,-10-10-1-16,4 1 3 15,-1-4 0-15,-3 6-4 16,-14 4 1-16,-18 9 0 0,3 9 2 15,-13 7-1-15,-25 16-1 16,0 11 1-16,-22 8-1 16,-6 2-3-16,-18 4 2 15,-11 2 1-15,-6-2 0 16,-15-1 0-16,-11 1 2 16,-2 5-1-16,-26 1-1 15,11 22 1-15,-21 9 1 16,21 3-3-16,-18-6 0 15,25-3 1-15,-3-6 0 16,31-4-14-16,0-9-5 16,22-9-28-16,27-19-12 15,26-13-128-15</inkml:trace>
  <inkml:trace contextRef="#ctx0" brushRef="#br0" timeOffset="24211.535">24264 3212 324 0,'4'0'121'0,"-4"0"-95"0,3-3 11 0,-3 3 0 15,0 0-8-15,0 0 1 16,7-3-6-16,-3 3-3 15,6-7-11-15,-3 4 0 0,11-6 1 16,-4-1 0-16,14-15 1 16,-3 6 0-16,35-18 0 15,-14 12-2-15,31-32-1 16,33-21-3-16,13 3-1 16,-3 15-6-16,-10 16 1 0,2 3 0 15,5 16 0-15,-1 13 2 16,-10 15 1-16,-7 13-1 15,0 15-2-15,3 16 3 16,-28-13 0-16,-14-8 1 16,7 17 0-16,11 11-2 15,-29-20 1-15,-10-6-2 16,-4 10 2-16,-7-7-2 16,-3 1-1-16,-7-4-15 15,-4-6-7-15,0-3-40 16,-3-13-17-16,-4 0-109 15</inkml:trace>
  <inkml:trace contextRef="#ctx0" brushRef="#br0" timeOffset="24827.833">24324 3209 296 0,'-18'3'110'0,"4"6"-86"0,0 7 5 16,14-16-3-16,-7 3-8 16,4 6-1-16,-1-2-3 15,1 2-1-15,6-9-7 16,1 3 9-16,10-15 7 0,10-13 0 15,8-7 1-15,7-2-1 0,10-7 1 16,18 0-4-16,11-12-2 16,7-16-3-16,28-13-1 15,21 4-5-15,14-3-3 16,35 5 2-16,11-8 0 16,21 2 1-16,15 7 0 15,6 22-4-15,15 15-3 16,-12 28 0-16,12 20 1 15,-18 21-1-15,10 10-1 16,-14 6 3-16,4 13 0 16,-7 15 1-16,-25 13 0 15,-3-4-2-15,-22-2-2 16,-24-4 1-16,-8 1-1 16,-9-1-9-16,-16 0-2 0,-16-18-36 15,-22-13-14 1,-11-9-143-16</inkml:trace>
  <inkml:trace contextRef="#ctx0" brushRef="#br0" timeOffset="26601.803">17780 6466 264 0,'-7'-6'101'0,"7"6"-78"0,3 0 15 0,1-3 2 0,3-3-9 16,4 6 2-16,3-3 1 15,3-4 1-15,5 4-19 16,6-3 4-16,4 6 1 0,6 0-3 0,5 0 2 16,-1 0-7-1,4 6 0-15,3-6-6 16,11 0-2-16,11 0 0 15,3 0-1-15,-4 0-2 16,-6 0 1-16,-4-6-4 16,-4 6 0-16,-3-3 1 15,-7 0 2-15,-11 3 1 16,-10 0 3-16,-7 3-1 16,-4 0 0-16,-11 3-8 0,-6 4-2 15,-8 2-45-15,4-2-16 16,0-1-79-16,4 7-33 15,3-4 43 1</inkml:trace>
  <inkml:trace contextRef="#ctx0" brushRef="#br0" timeOffset="26991.215">17815 7238 368 0,'-7'-7'137'0,"7"7"-106"0,4 0 4 16,-4 0-4-16,0 0-9 15,3 0 1-15,4 7-3 16,4-4-3-16,3 3-9 15,7-3 4-15,7 7 1 0,8-7-2 16,10 0 1-16,3-3-1 16,11-3 3-16,21-3-3 15,14-10-1-15,1-6-6 16,2 0-1-16,12-3-1 16,-4 6 1-16,-8 7-2 0,-17 5-1 15,-14 7-10-15,-10 3-6 16,-11 4-45-16,-7-1-18 15,-1-3-98 1,5-6-61-16,-1-3 107 16</inkml:trace>
  <inkml:trace contextRef="#ctx0" brushRef="#br0" timeOffset="27485.476">19622 6990 356 0,'-4'0'132'0,"4"0"-103"0,0 0 16 0,0 0 0 15,0 0-3-15,4 0 2 16,3 0-9-16,3 0-2 15,4 0-18-15,14 0 0 0,15 6 1 16,13-3-6-16,8 1-1 16,3-4-3-16,10-7-1 15,19 1-1-15,-1-3 0 16,-7-1-2-16,-7 1-2 16,-10-1 3-16,-8 4 2 15,-6 0-33-15,-8 0-13 16,-7-1-29-16,-3 4-8 15,-7 0-10-15,-4 0 0 16,4 0-62 0</inkml:trace>
  <inkml:trace contextRef="#ctx0" brushRef="#br0" timeOffset="28235.778">21124 6441 304 0,'-17'-12'115'0,"13"2"-89"0,1-5 19 0,3 5 4 15,0-2-12-15,0-1-1 16,0-2-9-16,0-4-3 15,3 0-13-15,4 0 4 0,7-6 3 0,11-6 1 16,14-10 1 0,14 3-5-16,7 1-1 0,0 2-4 15,3 1 1-15,11 9-4 16,7 6-2 0,-3 13 2-16,-7 9 2 0,-11 15 0 15,-8 20 2-15,-9 12-2 16,-11 7 0-16,-11 12-1 15,-14 12 2-15,-11 20-1 16,-13-1 0-16,-15-3-3 16,-14 22 1-16,-7 7-4 15,0-10-2-15,4-3 0 16,10-4 1-16,4 1-1 16,10-13-1-16,11-15-2 15,7-16 1-15,7-16-1 0,10-3 0 16,15-10 2-16,14-8 2 15,14-7 1-15,7-13 3 16,3 0-1-16,11-9 0 16,18-3-3-16,3-6 1 15,-3-1-4-15,-11 4 0 16,-3 3 3-16,-4 3 1 16,-7 3-8-16,-21-3-2 15,-4 0-7-15,-3 0-4 16,-4 0-23-16,1 0-11 15,-8 0-37-15,0-9-14 16,-3 6-93 0</inkml:trace>
  <inkml:trace contextRef="#ctx0" brushRef="#br0" timeOffset="28926.4">23315 7125 312 0,'7'-31'115'0,"-3"15"-89"0,-4 6 19 0,3 1 4 15,-3 0-7-15,-3-1 2 16,-4 1-9-16,0 3-2 16,-4-1-18-16,-3 1-5 0,-7 3 1 15,-4 3-1-15,-3 3 2 16,-7 6-2-16,-1 10 1 16,1 13-2-16,0 2 2 15,-1 13-2-15,-2-3 0 16,2 0-3-16,5 3-1 15,-1 3-6-15,14-6 1 16,4-10-2-16,7 7 0 16,3-6 2-16,15-7 2 15,0-3-1-15,13-9 2 16,-2-4 0-16,27-12 1 0,25-12-2 16,-3-10 1-16,-4-6-2 15,-7-1 2-15,-11-5-2 16,-7-1-1-16,-6-5 3 15,-8-4 0-15,-11 0-1 16,-6 0 1-16,-4 3 0 16,-3 7 3-16,-4 5 3 15,-4 7 2-15,1 13-5 16,-5 15-2-16,1 7 0 16,4 12 0-16,-1 3-5 15,8 4 1-15,-1 5 0 16,4 4 2-16,4 3 1 0,7 9 3 15,6 0-3-15,8 1-2 16,10-7 0-16,8-6-1 16,-1-13-7-16,-3 0 0 15,-4-12-30-15,-3-7-13 16,-3-6-49-16,2-6-22 16,1-9-75-1</inkml:trace>
  <inkml:trace contextRef="#ctx0" brushRef="#br0" timeOffset="29527.046">24617 7184 272 0,'-28'-3'101'0,"21"-3"-78"0,0 0 20 0,7 0 5 16,0-1-6-16,3-2 2 16,4-1-4-16,4-2-1 0,3 9-21 15,7-4 3-15,4 4 2 0,6 3 1 16,5 3 3-16,2 7-11 16,1 2-4-16,11 4-5 15,13 0 0-15,8-1-6 16,3-5-1-16,0-4 2 15,-7-3 1-15,3-3-1 16,1-6 1-16,-4-7-35 16,-3-2-16-16,-12-4-48 15,-2 0-22-15,-15 3-56 16</inkml:trace>
  <inkml:trace contextRef="#ctx0" brushRef="#br0" timeOffset="30368.149">26617 6416 248 0,'4'-12'93'0,"-1"5"-72"0,1-5 9 0,-1 2 2 0,1 1-9 15,3-3 1-15,0-7 0 16,0-3 2-16,0-6-14 16,0-4 9-16,-3-2 5 0,-4 2-3 15,-4-2 1-15,-3 3-4 16,-4 2-1-16,-20-18 15 15,9 25-20 1,-2 4 1-16,-4 2-4 16,-1 3 1-16,-2 4-5 15,-1-1-2-15,-3 10-2 16,-1 0-3-16,-3 10 1 16,-3 2 1-16,-7 17-1 15,-4 8 2-15,0 17-2 16,4-1 2-16,6 0 0 15,8 0 3-15,7 4-1 0,7 2 0 16,10 4-1-16,14-3 0 16,15-7-2-16,17-9 1 15,11 0 0 1,4-16 1-16,-1-9 0 16,4-7 0-16,10-8-2 0,4-14 1 15,4-2-4-15,-7-13 0 16,-8-10 3-16,-7 1 1 15,-3-1-1-15,-7 1 1 16,-11-4-2-16,-3 10-1 16,-7-4 3-16,-8 4 0 15,-3 6 3-15,-3 7 3 0,-4 5 0 16,-4 10 0 0,1 10-5-16,-4 5-1 0,-4 7-1 15,0 16 1-15,1 25 0 16,-4 9 3-16,3 6 1 15,1 10 3-15,-1 28-5 16,4-10-1-16,7-2-2 16,3-7-2-16,5 0 3 15,-1 1 0-15,3-4-4 16,1-25 1-16,-1-7-2 16,1-12-2-16,0-12-8 15,-4-3-5-15,0-7-13 16,0-9-6-16,-4-1-19 15,1-5-7-15,3-7-22 0,-4-6-8 16,11-12-80 0</inkml:trace>
  <inkml:trace contextRef="#ctx0" brushRef="#br0" timeOffset="31058.156">27428 7134 308 0,'8'-37'115'0,"-5"18"-89"0,8-3 10 0,-4 9 0 0,0-2-7 16,0-1 1-16,0 3-2 15,-4 1 2-15,-3-4-16 16,-3 7 5-16,-4-1 4 0,-7 7-1 16,-4 0-1-16,-3 6-9 15,-4 7-3-15,-3 9-3 16,0 12-1-16,-4 13-1 15,-3 6 2-15,-4 0-5 16,0 0-1-16,7-3-2 16,8 0 0-16,6-6 2 15,11 6 2-15,11-9-1 16,10-7-1-16,10-6 3 0,5-12 0 16,2-7-1-16,8-12 1 15,7-4 0-15,3-8 1 16,1-1-2-16,-4-10 1 15,-8-2-2-15,-2-10-1 16,-8-3 3-16,-10-6 0 16,-8-3 5-16,-3 3 3 15,-7 9-2-15,-3 10 0 16,-8 9 1-16,0 9 1 16,-3 16-5-16,0 13-2 15,0 12-4-15,4 10-1 0,6 3 3 16,8 3 1-16,6 3-1 15,11 3-2-15,4 9 1 16,7 4-1 0,3-10 2-16,0 4 1 0,-3-13-15 15,3-10-4-15,1-2-34 16,2-11-13-16,-2-5-33 16,-1-10-13-16,0-9-69 15</inkml:trace>
  <inkml:trace contextRef="#ctx0" brushRef="#br0" timeOffset="31572.777">28663 6460 296 0,'4'-12'112'0,"-1"-4"-87"0,1 0 22 0,-1 7 3 0,1-1-14 15,-1 1-1-15,1 3-5 16,-1-1-1-16,4 7-16 16,1 7 1-16,-1 5 2 0,0 10-4 15,0 22 1-15,0 19-6 16,3 9 1-16,4 10-3 15,4 12 2-15,3 12-6 16,7-5-3-16,1-11 1 16,2-11 0-16,-6-7 3 15,-4-9 1-15,-3-10-19 16,-4-12-7-16,-3-7-28 16,-8-12-12-16,-3-9-91 15,-3-7-68-15,-4-6 87 16</inkml:trace>
  <inkml:trace contextRef="#ctx0" brushRef="#br0" timeOffset="31809.77">28303 7075 352 0,'7'12'132'0,"11"-12"-103"0,21 0 23 0,-14-9 2 0,17 6-9 15,11-4 0-15,7-2-16 16,10-4-8-16,15 4-12 16,3 6-6-16,0 6 0 0,-6 0-4 15,-1 3 0-15,0 1-10 16,-7-4-3-16,-7 0-48 16,-11-3-22-16,-10-3-104 15</inkml:trace>
  <inkml:trace contextRef="#ctx0" brushRef="#br0" timeOffset="33671.455">30007 5927 324 0,'-3'-22'123'0,"3"16"-95"0,3-4 7 0,-3 10-1 16,4-3-9-16,-1 6 3 16,4 4 1-16,0 5 2 15,1 10-16-15,2 25 6 0,1 19 6 16,-1 6-11-16,1 4-1 16,-4 24-5-16,3 13 1 15,-2 0-6-15,-1-1-1 16,0 1-2-16,0-3 1 15,0-13-2-15,3-12 2 16,-3-13 0-16,-3-12 1 16,-1-13-5-16,-3-10 1 15,0-5-40-15,0-10-18 16,0-10-50-16,0-6-19 0,4-15-34 16</inkml:trace>
  <inkml:trace contextRef="#ctx0" brushRef="#br0" timeOffset="34018.806">30766 5846 360 0,'21'-32'134'0,"-7"23"-104"0,4 6 18 0,-11 6 0 16,3 6-11-16,-3 10 1 15,-7 12-11-15,-3 26-4 16,-4 31-13-16,-7 3 0 0,-4 15 3 16,4 29-5-16,3 0-2 15,8 3-3-15,3 15-3 16,3-18 1-16,4-19-1 15,-3-9-25-15,-4-10-8 16,-4-3-21-16,-3-12-8 16,-3-20-69-16,3-21-29 15,0-10 25 1</inkml:trace>
  <inkml:trace contextRef="#ctx0" brushRef="#br0" timeOffset="35368.575">21163 8407 264 0,'-10'-3'99'0,"6"-3"-77"0,1 3 2 16,3 3-4-16,0 0-7 15,0 0 2-15,0 0-2 16,0 0 0-16,0 0-7 16,0 0-2-16,0 0 0 0,0 0 2 15,7 0 3-15,0 0 2 16,3 0 1-16,4 0-4 16,4 0-3-16,3 0 2 15,7 0 2-15,4 0 2 16,7 0 3-16,0 0-1 15,7 0 0-15,10-7-1 0,18-2 0 16,11 0 0-16,3 2 0 16,4-5-4-1,14-1-3-15,10 1 0 0,-7-1-1 16,4 4 0-16,11-1 0 16,-1-2-2-16,-3 2 1 15,0 7 0-15,11-6 3 16,-4 0-3-16,-11 2 0 15,7-2-1-15,11 6 1 16,-7-7 0-16,-3 4 1 16,14 3-2-16,6-3-2 15,-13 2 1-15,10 1 1 16,11 0-3-16,-11 0 0 16,17-3 1-16,8-7 2 0,-7-6-1 15,-14 7 2-15,-36-4-2 16,46-3-1-16,46 7 1 15,-24 6-1-15,-22 6 0 16,25 3 0-16,-18 6 0 16,-74-3 0-16,-14 4 0 15,0 6 0-15,32 2 0 16,-14 1 2-16,-11-6-1 16,-35-7 2-16,-11 0-4 15,8-3 0-15,-8 0 1 16,4 1 2-16,-8-1-17 15,-6-3-6-15,7-3-72 0,-15-10-29 16,-9-6-45 0</inkml:trace>
  <inkml:trace contextRef="#ctx0" brushRef="#br0" timeOffset="35968.961">19237 10423 288 0,'-18'10'107'0,"18"-10"-83"0,4 0 15 0,-1 0 3 16,8 0-10-16,7 0-1 16,13-6-4-16,12-1-2 15,10 1-14-15,0 0-2 0,10-4 1 16,15 1-2-16,6 3 1 0,1 6-8 16,-7 3 0-1,-8 3-1-15,-10 3 2 0,-10 7-45 16,-5 0-21-16,-9 3-106 15</inkml:trace>
  <inkml:trace contextRef="#ctx0" brushRef="#br0" timeOffset="36238.022">19477 10978 384 0,'7'19'145'0,"4"-13"-112"0,6 4 14 0,-6-7 1 16,3 0-12-16,3 0-1 15,5 4-11-15,6-1-2 16,7 0-13-16,11 0-5 0,14-2-1 16,7-4-2-16,0 0-1 15,11 0 1-15,17-4-1 16,4-2-5-16,-8-3 1 15,-13-1-62-15,-11 1-26 16,-3-4-105 0</inkml:trace>
  <inkml:trace contextRef="#ctx0" brushRef="#br0" timeOffset="36688.082">21597 10687 312 0,'-35'6'118'0,"35"-6"-92"0,0-3 24 0,0 3 5 15,0 0-7-15,7-3-1 16,3 0-9-16,8 3-3 15,14 0-20-15,10 0 2 0,11 0 1 16,7 0-8-16,7 0-1 16,18 0-5-16,17-3-3 15,0-4 2-15,-3 4 0 16,7 0-10-16,0 0-3 16,-7 3-57-16,-15 0-23 0,-6-6-108 31</inkml:trace>
  <inkml:trace contextRef="#ctx0" brushRef="#br0" timeOffset="37108.315">23382 9542 324 0,'4'-18'121'0,"-1"11"-95"0,1 4 18 0,-1 3 0 16,4 10-11-16,0 11-2 15,0 14-6-15,0 12-2 16,1 6-12-16,-1 35 4 0,3 9 3 16,1 7-4-16,-1 21 0 15,1 10-8-15,-1-10-2 16,-2 4 0-16,-1 3 0 16,-4-10-2-16,1-15 1 15,-1-13-4-15,1-13 0 16,-1-12-28-16,1 0-10 0,3-16-32 15,0-12-10-15</inkml:trace>
  <inkml:trace contextRef="#ctx0" brushRef="#br0" timeOffset="37453.564">23922 9646 308 0,'7'-38'115'0,"0"26"-89"0,0-4 14 0,-3 10 3 16,-4 6-13-16,3 6 0 15,1 10-6-15,-4 9-3 16,0 12-11-16,0 14 2 0,3 24 4 15,1 19-4-15,3 6-2 16,0 22-3-16,0 10 0 16,0-6-4-16,-4-1 0 15,1-3-1-15,-1 1-2 16,1-23 1-16,3-9-1 16,0-19-9-16,4-12-2 15,6-13-60-15,5-10-26 0,6-12-76 16</inkml:trace>
  <inkml:trace contextRef="#ctx0" brushRef="#br0" timeOffset="38085.508">24881 10709 296 0,'0'-19'112'0,"-3"6"-87"0,-1 4 15 0,4 3 3 16,-3-1-11-16,-1-2 1 15,1 0-3-15,-4-1-1 16,0-2-16-16,-4 2 1 0,-3 1 2 15,-4-1-4-15,-6 7-2 16,-8 6-5-16,-7 7-4 16,-3 6 0-16,-1 5 1 15,1 8-1-15,3 8-1 16,4 7-2-16,7 10 1 16,3 2-1-16,7-3 0 15,11-6 2-15,4-3 2 16,10-9 3-16,11-7 4 15,10-9-4-15,11-4-1 16,6-11 0-16,1-8 0 0,0-14 0 16,-3-14 2-16,-5-9-3 15,-2-9 0-15,-8 6 5 16,-7-3 5-16,-7 0 4 16,-3 3 2-16,-4 1-8 15,-4 8-2-15,-3 10 1 16,-3 9 4-16,-1 16-8 15,1 7-1-15,-1 8-1 16,1 10 0-16,3 7-2 16,3 18-2-16,4 6 1 15,4 4 1-15,3-4-1 16,7-6-1-16,7-6-2 16,4-3 1-16,7-13-26 0,3 4-9 15,1-10-46-15,-1-10-18 16,-7-6-101-1</inkml:trace>
  <inkml:trace contextRef="#ctx0" brushRef="#br0" timeOffset="38429.61">25502 10075 284 0,'-3'-81'107'0,"10"46"-83"0,3-2 10 15,-3 27 2-15,1-2-9 16,2 6 1-16,1 6 5 16,-1 9 1-16,1 19-18 15,-1 16 4-15,5 6 1 0,2 7 0 16,4 12 2-16,1 22-11 15,2 3-2-15,1-3-6 16,0-10-3-16,-4-6 0 16,-4-3 1-16,-2-6-1 15,-5 0-1-15,-3-16-28 0,-3-9-14 16,-4-13-36-16,-4-12-15 16,1-13-68-1</inkml:trace>
  <inkml:trace contextRef="#ctx0" brushRef="#br0" timeOffset="38653.999">25273 10577 352 0,'-21'19'132'0,"21"-13"-103"0,7 4 7 0,3-10-1 16,8 0-17-16,7 0 0 15,17-7 3-15,22 4 3 0,10-13-12 16,0 4 0-16,-4-4-1 0,4 1-6 15,4 2-3 1,-4 0-8-16,-7 1-1 0,-3-1-46 16,-11 1-17-16,-4-1-43 15,-3-2-20-15,-4 2 10 16</inkml:trace>
  <inkml:trace contextRef="#ctx0" brushRef="#br0" timeOffset="38999.581">26360 9784 328 0,'-7'-13'123'0,"7"13"-95"0,0-3 18 0,0 3 4 15,0 0-10-15,7 3-1 16,0 0-7-16,0 7 0 16,0 9-18-16,0 18-1 0,3 20-2 15,1 5-6-15,3 10-1 16,0 1-2-16,4 11 1 16,-1 7-2-16,1-6-1 15,0-7 1-15,-1-12-1 16,1-6-16-16,0-7-6 0,-4-6-29 15,-4-6-12-15,-3-7-40 16,0-6-17-16,-3-2-20 16</inkml:trace>
  <inkml:trace contextRef="#ctx0" brushRef="#br0" timeOffset="39343.892">26839 9690 384 0,'4'0'143'0,"-1"0"-112"0,4 6 16 0,-3-3 1 16,3 7-14-16,0 8-2 15,0 11-7-15,0 18-2 16,-3 25-12-16,3 3 0 0,0 13 0 16,0 12-6-16,0 13-3 15,0-13-1-15,4-9 1 16,-1-3-1-16,4-13 2 16,0 7-13-16,-3-10-6 15,0-6-27-15,-1-10-12 16,-3-9-26-16,-3-12-10 15,-1-16-74 1</inkml:trace>
  <inkml:trace contextRef="#ctx0" brushRef="#br0" timeOffset="41041.931">20899 9561 288 0,'-4'-34'110'0,"8"27"-86"0,-1 1 7 0,4 6-2 15,0 3-3-15,4 7 4 16,-1 15 1-16,4 3 3 15,1 10-18-15,-1 15 4 0,0 25 3 16,0 26-1-16,-3 24 1 16,-4 38-8-16,0 19-2 15,0 29-3-15,0-48-1 16,-4-34-5-16,4 49-3 16,0-39 4-16,4 30 4 15,0-40-1-15,3-7 3 16,-4-25-2-16,8-15 2 15,-4-16-4-15,7-12-2 16,-3-14 0-16,17-14-1 0,-7-7 0 16,15-10 0-16,-5-2-2 15,12-10 1-15,-8 0 0 16,43-10 3-16,-18 7 1 16,35-13 1-16,60-12-4 15,1-3-3-15,17-7 0 16,14 10 1-16,17-3 1 15,8 5 1-15,14 4-2 16,-4 7 1-16,15-1-2 16,-12 7 2-16,12-1-4 15,-15 1-2-15,50-4-1 16,-18-5 0-16,-11-1-2 0,-3-3-1 16,-17 0 4-16,-1 3 3 15,-28 7-6-15,4-4-1 16,-22-3 6-1,-21 3 2-15,-13 4-4 0,-12 2 0 16,-13-2 1-16,-15-1 3 16,-14-2 0-16,-10 5-1 15,-4 1 1-15,-7-1 1 16,-10 7-3-16,-15-3 0 16,-14 3-6-16,-10 3 0 15,-7 0 3-15,-8 0 4 16,-3 3 1-16,-3 0-1 15,-4-3-2-15,0 0 1 16,0-6 1-16,3-4 0 0,1-2-3 16,-1-1 2-16,4-2 3 15,0-1 1-15,-3-3-4 16,3 7-1 0,0-7-2-16,4-3 3 0,-1-3 0 15,1-3 3-15,6-13-1 16,-6-16-1-16,0-27 1 15,-1-13-1-15,-3 34 2 16,0-100 3-16,0-7-2 16,-3-27 0-16,-4-10 1 15,-4-9 0-15,-3 24 2 16,-3 29 1-16,-8 32 1 16,-7 21 0-16,-3 25-2 15,-7 19 1-15,-4 16-2 0,-3 13 0 16,-1 5-6-16,5 4 1 15,-1 0 0-15,0 6 2 16,0-6-1-16,-3 3 2 16,-4-1-4-16,-7 1-2 15,-7 7 2-15,-3 8 0 16,3-2 1-16,0-4 2 16,-7 3-1-16,-14 1-1 15,-11-1-2-15,7 1 1 16,-3-7 1-16,-11 6 0 15,-17-2 0-15,3-1 0 16,-4 4 0-16,-24 5 0 16,-3 4 0-16,-12 3 0 0,-27 3-3 15,7 0 2-15,-29 4 1 16,11-1 0-16,-18 3 0 16,4-2 2-16,-11-4-1 15,1-3-1-15,-12 0 1 16,1 0-1-16,-7 0-3 15,-1 0 2-15,-6 0 1 16,10 9 0-16,4-3-5 16,10-2-1-16,32 5-13 15,18-3-3-15,17 1-34 16,22 2-17-16,34 7-142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1:10:45.6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9112 3519 328 0,'-10'3'123'0,"10"-6"-95"0,-4 3 11 0,4 0 1 0,0 0-20 15,4-9-3-15,-1 9-2 16,1-10 2-16,3 1-9 16,0-1 7-16,3 1 2 0,8-4 2 15,3-5 1-15,11-7-3 16,10-16 2-16,11-9-4 15,7-1-1-15,0-2-6 16,14-3 0 0,18 6-3-16,7 9 2 0,-4 9-4 15,11 14-2-15,14 8 2 16,-4 17 2-16,-10-1 4 16,-21 9 2-16,-18-2-5 0,28 18-2 15,14 20-2-15,-20-8 1 16,-19-2 0-16,-17-13 1 15,-14-3-11-15,-11-6-5 16,-10-3-56-16,-8-13-25 16,-6-6-117-1</inkml:trace>
  <inkml:trace contextRef="#ctx0" brushRef="#br0" timeOffset="662.562">8841 3557 312 0,'-18'0'118'0,"14"-3"-92"0,1 3 11 0,3 0-1 15,0 0-13-15,7-7-4 16,0 1 3-16,7 0 2 16,7-4-12-16,8-5 4 0,6-7 2 15,4-10 3-15,6-8 4 16,15-14-4-16,18-5-1 16,7 2-5-16,3 4-1 15,14 3-4-15,18 3 1 16,0 6-4-16,11-3-2 15,20 10-2-15,-2-7 0 16,13 10 2-16,-25 9 2 16,-31 3-3-16,60 9-1 0,42 1-3 15,-3 9-1-15,6 9 1 16,-20 16 2-16,3 1-1 16,-11 2 2-16,-20 6 2 15,-5 1 4-15,-6 18-4 16,-18 3-1-16,-21 10-2 15,-14-3 1-15,-7-3-2 16,-8-7 2-16,-3-6-4 16,-3-3 0-16,-11-7-1 15,-11 1-2-15,-6-13-72 16,-8-3-34-16,-14-3-107 16</inkml:trace>
  <inkml:trace contextRef="#ctx0" brushRef="#br0" timeOffset="1982.804">9102 6413 240 0,'-7'0'90'0,"7"0"-70"0,-4 0 15 0,4 0 2 0,0 0 1 15,0 0 4-15,0 0-8 16,0 3-1-16,0 0-18 15,0-3 2-15,4 4 3 0,-1-1 0 16,4 0 0-16,0-3 1 16,4 0-1-16,6 0-3 15,12-3 2-15,10 0-1 16,10-4 0-16,7 1-5 16,4 3 0-16,0-3-6 15,7 2 1-15,7 1-3 16,4 0 2-16,-4 3 0 15,-7 0 3-15,-10 0-5 0,-5 0-1 16,-2 3 0 0,-11 0 0-16,-4 1-2 0,-3-1 1 15,-4 3-2-15,-3 0 2 16,-8 1-2-16,-3-1 2 16,-3-3 0-16,-4 6 1 15,-3-2-11-15,-4-4-5 16,-4 6-43-16,0-3-18 15,1-2-60-15,14 5-114 32</inkml:trace>
  <inkml:trace contextRef="#ctx0" brushRef="#br0" timeOffset="2780.767">10156 5814 288 0,'-24'-3'110'0,"17"-3"-86"0,0 3 13 0,3-4 0 15,1 7-5-15,-1-3 1 16,4-3-5-16,0 6-3 16,0-6-13-16,4-4-1 0,3-2 2 15,3-4 4-15,8-3 2 16,14-6-2-16,10 6 2 16,7 1-4-16,4 2-1 15,-3 7 3-15,3 2 1 16,0 10 2-16,-1 7 0 15,-2 9-3-15,-11 6 2 16,-8 6-1-16,-9 0-2 16,-15 7-6-16,-11 9-2 15,-7 13-4-15,-6 5-3 16,-1 8 2-16,1-11 0 16,-1-2-1-16,0-13-2 0,4 0 1 15,4-13 1-15,-1-8-3 16,4-8-2-16,3 1-1 15,4-6 3-15,7-4-2 16,4-3 1-16,3-3 0 16,7 1-2-16,11-1 3 15,3 3 0-15,-6-3 1 16,20 13 0-16,14 15 0 16,-3 10 2-16,0 9-1 15,-14-12-1-15,-10-4 1 16,9 10-1-16,-6-9 2 15,-7 2 1-15,-4-9 3 16,-14 7 1-16,-7 3-1 0,-14 6 1 16,-10-7-4-16,-1-9 0 15,4-6-1-15,-18 7-2 16,-28 8 1-16,-10-6 1 16,-4-5-1-16,-1-11-1 15,5-5-2-15,6-4-1 16,8-3-5-16,10 3-2 15,11-6-15-15,14-6-6 16,10-6-13-16,15-10-5 16,6-4-22-16,8-2-7 15,7-3-41-15,3 6-14 16,-4 6-6 0</inkml:trace>
  <inkml:trace contextRef="#ctx0" brushRef="#br0" timeOffset="3363.546">11797 6325 264 0,'7'-12'99'0,"-4"2"-77"0,5-5 13 0,-1 5 1 15,0-2-10-15,0-4-1 16,0 0-8-16,-4 1 0 0,1 5-10 16,-1 7 9-16,-3 6 6 0,-3 7 2 15,-8 5 1-15,-3 7 1 16,-4 3 3-16,-3 1-4 15,-3 11-1-15,-5 7-7 16,-2 9-2-16,-1 13-9 16,0 0-2-1,4 0-4-15,0-3-1 0,-1-4 3 16,5 4 1-16,-1-4-4 16,4-5-1-16,3-10 1 15,1-7 2-15,6-9-9 16,0-9-4-16,4-9-34 15,4-10-13-15,-1-13-35 16,8-9-16-16,-1 0-43 16</inkml:trace>
  <inkml:trace contextRef="#ctx0" brushRef="#br0" timeOffset="3649.5">11349 6021 356 0,'7'-25'132'0,"0"22"-103"0,0 0 16 0,0 3 2 15,4 6-8-15,3 10-1 16,0 12-10-16,0 13-5 16,4 12-13-16,-1 4-6 0,1 11-3 0,3 17 1 15,7 12 3-15,8-6-4 16,2-6-1-1,5 0-2-15,3 2 0 0,-1-5-9 16,-2-10-5-16,-4-12-25 16,-4-10-11-16,-7-16-31 15,4-6-12-15,3-18-55 16</inkml:trace>
  <inkml:trace contextRef="#ctx0" brushRef="#br0" timeOffset="4025.297">12146 6564 304 0,'-3'3'112'0,"13"-3"-87"0,4-3 29 0,-3 3 7 16,3-4-10-16,7 4-2 16,4 0-15-16,7 4-6 0,3-1-16 15,0-3-5-15,4 6-1 0,14-12-1 16,14 3 0-16,3-10-3 15,1 1-2-15,-7-1-10 16,-8 0-4 0,-7 1-37-16,-6 3-17 15,-8-4-37-15,-3 10-17 0,-1 3-16 16</inkml:trace>
  <inkml:trace contextRef="#ctx0" brushRef="#br0" timeOffset="4911.202">12492 6118 240 0,'-4'-34'90'0,"4"15"-70"0,-3 0 15 0,3 10 0 0,0-4-5 16,-4 4 2-16,4 0-3 16,0 2 2-16,0 4-17 15,0 3 5-15,4 10 4 0,3 11-1 16,3 14 1-16,1 15-6 16,3 3 0-16,0 1-10 15,0 12-2-15,-3 15-3 16,0 4 1-16,-4 3-4 15,0-10 0-15,0-6 1 16,0-6 2-16,3-10-3 16,1-12 0-16,7-6-26 15,3-16-11-15,0-13-56 16,4-6-25-16,-4-6-25 16</inkml:trace>
  <inkml:trace contextRef="#ctx0" brushRef="#br0" timeOffset="5570.958">13413 5739 340 0,'3'-22'126'0,"1"13"-98"0,-1-1 17 0,-3 10 1 0,0 0-10 15,0 10 2-15,-3 2-16 16,-4 7-3-16,-4 3-11 16,-3 3-3-16,-4 3 1 0,1 7-3 15,-5-1-2-15,1-2-3 16,0 2-1-16,0 4 2 15,0-4 2-15,3 1 0 16,4-7 2-16,7 0-7 16,3-6 1-16,8-6-1 15,7-4-1-15,6-5 6 16,4-4 3-16,4-6-1 16,3-4 0-16,4 1 1 15,3 0 2-15,11 6-3 0,11 3 0 16,6 6 5-16,1 7 3 15,-4 6 2-15,0 6 3 16,0 0-5-16,0 4-1 16,0-4 2-16,-4 6 3 15,-7 1-2-15,-10 3 0 16,-7 5 1-16,-11 1 2 16,-10 0-5-16,-15-3 1 15,-10 0-5-15,-14-7-2 16,-4-2-2-16,-3-4-3 15,-4-3 1-15,-10-3-1 0,-11-3 0 16,-7-7 2-16,-4-9-3 16,0-6-2-16,11-6-14 15,4-7-6 1,10-3-10-16,7-6-5 16,11-6-28-16,11-7-12 15,6-3-23-15,11-6-10 0,7-3-43 16</inkml:trace>
  <inkml:trace contextRef="#ctx0" brushRef="#br0" timeOffset="5841.235">13451 5714 380 0,'-21'-25'143'0,"18"15"-112"0,-4 1 19 0,7 6-2 15,0-3-24-15,0 6-8 16,0 0-6-16,7 0-2 16,7 0-4-16,7 6-3 0,11-3 0 15,10-3-1-15,0-3 2 16,-6-3-1-16,13 2-1 16,22-5 1-16,3 3-1 15,3 0-27-15,1 2-11 16,-4 4-36-16,-3 0-16 15,-4 4-69 1</inkml:trace>
  <inkml:trace contextRef="#ctx0" brushRef="#br0" timeOffset="6413.684">15184 5679 320 0,'10'-50'121'0,"-6"25"-95"0,-1-6 14 0,1 18-1 0,-1-2-8 16,1 5 2-16,-4 7-6 16,0 3-2-16,3 13-13 15,1 12 1-15,-1 15 1 0,1 11 1 16,-1 5 1-16,4 7-6 16,1 15-2-16,-1 13-2 15,0 6 1-15,0-3-6 16,0 4-3-16,0 5 1 15,-4-3 2-15,4-12-2 16,-3-13 0-16,-1-12 3 16,1-19 1-16,0-10-54 15,-1-12-23-15,-3-15-82 16,0-14-75 0,-7-5 82-16</inkml:trace>
  <inkml:trace contextRef="#ctx0" brushRef="#br0" timeOffset="6621.966">14898 6247 304 0,'-21'-41'112'0,"21"35"-87"0,0-3 18 0,3 9 0 15,8 0-10-15,6 6 0 16,15-3-3-16,18-6-1 16,2-3-16-16,5-4-1 0,-1-2-1 15,1-1-4-15,10 0-2 16,3 7-2-16,4 3-3 15,-7 3-8-15,-3 3-5 16,-8 3-53-16,-6 1-21 16,3-4-82-1</inkml:trace>
  <inkml:trace contextRef="#ctx0" brushRef="#br0" timeOffset="6786.279">16080 5632 360 0,'-4'-28'134'0,"11"16"-104"0,-3 5 20 15,-4 7 4-15</inkml:trace>
  <inkml:trace contextRef="#ctx0" brushRef="#br0" timeOffset="7177.36">16083 5598 689 0,'-10'22'38'15,"-12"9"-20"1,-6 7-12-16,-4-1-5 0,4 4-1 0,0-3 2 16,3-4-3-16,8-2 0 15,3 2-1-15,3-9-2 16,7-6 0-16,4 0 0 16,11-7 3-16,14-5 0 15,10-4-2-15,7 0 2 16,8 0 1-16,3 3 0 15,-4 7 0-15,4 6 2 16,10 3-1-16,1 15-1 16,3 1 1-16,-7 3-1 15,-7-4 4-15,-7 1 2 0,-7-4 13 16,-11 1 5 0,-7-7 1-16,-7 7 2 15,-10-4-11-15,-15 0-2 0,-14 4-8 16,-10 2-4-16,-14 4 1 15,-1-3 0-15,-3-1-1 16,-3-5-2-16,-4-4-2 16,-11-9-1-16,1-10-9 15,6-15-5-15,11-7-16 16,7-12-6-16,11-9-30 16,11-10-11-16,13 3-114 15</inkml:trace>
  <inkml:trace contextRef="#ctx0" brushRef="#br0" timeOffset="7447.445">15974 5582 392 0,'-21'-12'145'0,"21"5"-112"0,0 7 14 0,0 0 1 16,10-3-14-16,8 3-2 15,10 0-14-15,7 0-4 16,11 3-8-16,0-3-2 0,11 0 0 16,13 0-2-16,8 0-2 15,-4 7 3-15,-4 5 0 0,-6 7-4 16,-8 3 1 0,-3 6-33-16,-3 0-15 0,-8 7-31 15,-3-4-13-15,0-3-79 16</inkml:trace>
  <inkml:trace contextRef="#ctx0" brushRef="#br0" timeOffset="7749.704">16828 6074 424 0,'-8'0'159'0,"8"0"-124"0,8 7 11 0,-1-4-4 16,3 13-17-16,8 6-5 15,3 9-9-15,7 7-3 16,0-1-4-16,4 4-1 0,0-3 1 16,0 5-2-16,-1-2-2 15,1-3 1-15,-4-7-1 16,-3 1-11-16,0-11-5 15,-4-5-43-15,0-3-16 16,0-7-110 0,4 0-53-16,-4-3 116 15</inkml:trace>
  <inkml:trace contextRef="#ctx0" brushRef="#br0" timeOffset="8017.585">17307 6100 420 0,'-21'18'159'0,"14"1"-124"0,-4 16 11 15,8-16-6-15,-1 9-12 16,1 6-2-16,-4 13-10 16,0 16-3-16,0 15-7 15,0 13-2-15,-4 0 0 0,1 13-2 16,-5 12 1-16,1-10-4 15,0-5 0-15,4-10 1 0,3-1 0 16,3-2-29-16,0-6-10 16,4-19-34-1,0-7-14-15,8-18-92 16</inkml:trace>
  <inkml:trace contextRef="#ctx0" brushRef="#br0" timeOffset="9820.15">4692 5733 224 0,'0'-22'85'0,"0"16"-66"0,0-1 16 0,0 7 6 16,0 0-4-16,0 0 18 16,7 13-11-1,0 6-23-15,4 9 3 0,3 9 0 16,0 17 1-16,4 27 0 16,6 20-3-16,-3 5-2 0,8 32-6 15,6 0-4-15,4 3-3 16,-11 16 0-1,0-13 0-15,0-21 3 0,1-14-3 16,-12 4-2-16,1-13-2 16,-4-12-3-16,0-22 1 15,-3-19-1-15,-4-9-3 16,0-16 2-16,-4-16-30 16,1-12-12-16,-1-10-31 15,1-6-13-15,-1-3-82 16</inkml:trace>
  <inkml:trace contextRef="#ctx0" brushRef="#br0" timeOffset="10177.75">5648 6410 308 0,'4'3'115'0,"-1"3"-89"0,4 7 19 0,-3-4 4 16,-4 10-12-16,3 16 1 16,-3 9-8-16,-3 3-4 0,-1 12-14 15,-6-2-5-15,-8 2-1 0,-3 16-1 16,-4 13 0-16,-3-3-3 15,0-7 1-15,-8-6-4 16,5-3 0-16,2-6 1 16,8-10 2-16,7-6-6 15,-4-12 1-15,8-19-61 16,3-13-18 0,3-10-9-16,8-5-62 15</inkml:trace>
  <inkml:trace contextRef="#ctx0" brushRef="#br0" timeOffset="10462.998">5214 6423 316 0,'-14'-13'121'0,"17"7"-95"0,1 3 16 0,0-1-1 16,3 4-8-16,3 4 3 15,4 8-11-15,4 13-3 16,7 22-13-16,-1 19-1 0,12 3-1 16,6 13-1-16,7 18 1 15,4 10-4-15,-3-7-2 16,-8-6 0-16,0 1-1 16,1-8-5-16,-1-2-1 15,0-19-33-15,4-15-13 16,0-20-27-16,0-21-11 15,0-20-53-15</inkml:trace>
  <inkml:trace contextRef="#ctx0" brushRef="#br0" timeOffset="10838.094">6294 6266 332 0,'-7'-28'126'0,"7"21"-98"0,-4 1 8 0,4 6-2 16,0 3-11-1,0 7 1-15,4 8-4 0,-4 11-1 16,10 2-10-16,4 22 1 0,7 19 3 16,8 13-3-16,2-7 2 15,5 16-5-15,-1 10-2 16,0-1-5-16,0-12 0 16,-6-12 0-16,-1-10 2 15,-7-13-12-15,-3-9-3 16,-4-12-38-16,0-10-17 0</inkml:trace>
  <inkml:trace contextRef="#ctx0" brushRef="#br0" timeOffset="11063.297">6135 6874 320 0,'-25'3'121'0,"29"-3"-95"0,6 3 9 15,4-3-1-15,8 0-9 16,-5 0 0-16,11 0-7 16,11-6-1-16,14-3-10 15,7-1-2-15,4-2-1 0,-4-4-2 0,-4 13 1 16,-3-3-11-16,-4 2-2 16,-3 4-52-16,0-3-22 15,3-3-69 1</inkml:trace>
  <inkml:trace contextRef="#ctx0" brushRef="#br0" timeOffset="11603.181">6802 6056 316 0,'0'-38'121'0,"7"22"-95"0,7-2 16 16,-4 8-1-16,11 1-12 15,8-1 0-15,10 4-3 16,3 6-1-16,0 6-14 15,1 10 0-15,2 15 0 0,12 13 5 16,-4 10 2-16,3-1 6 16,-6 0 2-16,-12 4-5 15,-9 15 0-15,-12 16-10 0,-6-1-4 16,-29-2-4-16,-3 12 0 16,-4 7-4-16,1-4 0 15,-1-9 1 1,11-13 0-16,-4-9 0 0,11-15 0 15,4-11-3-15,10-11 0 16,7-10 2-16,14-10 0 16,7-9 1-16,11-9 0 15,4-6-3-15,-5-4 2 16,1-3 1-16,-3 0 2 16,-5 4-1-16,1 2-1 15,-4 4-21-15,1 2-9 16,-5 4-23-16,5 0-6 15,-12 0-18-15,1 0-6 0,0-6-76 16</inkml:trace>
  <inkml:trace contextRef="#ctx0" brushRef="#br0" timeOffset="11904.016">7846 6470 408 0,'-14'-4'151'0,"10"4"-118"0,4 4 5 0,4 5-6 16,3 4-10-16,7 12 1 16,7 12-10-16,11 4-3 15,-4 6-6-15,4 0-3 0,3 0 2 16,0 0-4-16,-3-3 0 15,3 0 1-15,1-3 0 16,2-4 0-16,1-5 0 16,0-1-18-16,-4-9-5 15,1-6-40-15,-8-7-16 16,0-9-94 0</inkml:trace>
  <inkml:trace contextRef="#ctx0" brushRef="#br0" timeOffset="12189.268">8484 6438 396 0,'-17'3'148'0,"10"4"-115"0,-4 5 11 16,8-2-5-16,-1 15-18 15,0 12-4-15,4 13-6 16,0 10-2-16,0 0-5 15,0 24 4-15,4 23 2 0,-4-1-1 16,0 17 0-16,-4 24-3 16,1-3 1-16,-1-3-4 15,4 7 0-15,7-16-3 16,4-20-1-16,7-18-34 0,-1-15-15 16,1-4-40-16,0-25-18 15,-4 0-56 1</inkml:trace>
  <inkml:trace contextRef="#ctx0" brushRef="#br0" timeOffset="13525.906">4664 7953 256 0,'-14'6'96'0,"14"-9"-75"0,7 0 17 0,0 0 1 16,0-1-4-16,7 1 2 16,7 3-3-16,4 0-1 15,7 3-18-15,10 4 6 0,14 5 3 16,11 7-1-16,0 0 0 16,4 0-3-16,10-4-3 15,7-5-3-15,15-10 1 16,-5-7-8-16,8-5-4 15,11-7-2-15,-5 0 1 16,-13 4-1-16,-14 2 2 16,-7 4 0-16,-22 2 1 0,-7 7-68 15,-10 0-29-15,-7 4-106 16</inkml:trace>
  <inkml:trace contextRef="#ctx0" brushRef="#br0" timeOffset="14396.584">10012 7686 236 0,'-11'-3'90'0,"8"0"-70"0,-8 0 15 0,8 3 0 15,-1 0-5-15,1 0 0 16,-1 0-4-16,1 3-1 16,3 0-14-16,3 3 4 0,4 1 3 15,7-1 3-15,4 0 2 16,3 0-1-16,14 1 1 15,22-7-2-15,17-7 2 16,3-8-4-16,12-7 0 16,20-3-4-16,7 6-1 15,-6 3-6-15,10 7-3 0,3 15 0 16,-6-3 1-16,-12 13-3 16,-6 0 0-1,-4-1 1-15,-3 1 0 16,-7 0-2-16,-8-4 1 0,-10-3 0 15,-7-2 1-15,-14-1-2 16,-7-3 1-16,-11-3-37 16,-6 6-15-16,-8-2-54 15,-7-4-23-15,-14 0-48 16</inkml:trace>
  <inkml:trace contextRef="#ctx0" brushRef="#br0" timeOffset="15537.101">2674 6739 248 0,'-21'16'93'0,"17"-10"-72"0,-3 0 14 0,4-2 2 15,3-1-12-15,0 0-5 16,3 0-3-16,4 0 2 16,4 0-11-16,3 0 4 0,4 1 4 15,6-1 1-15,8 0-1 16,7 0 0-16,0 3 0 16,21 0 0-16,7-2 0 0,14 2-4 15,-7-3-2-15,0-3-6 16,7 0-1-16,-7 0-1 15,0-3-2-15,-14-3 1 16,-3-1-1-16,-22 4 2 16,-3 0 3-16,-7 0-7 15,-4 3-3-15,-14 0-55 16,-7 3-24-16,-4 0-86 16</inkml:trace>
  <inkml:trace contextRef="#ctx0" brushRef="#br0" timeOffset="15836.858">2833 7382 324 0,'10'-16'121'0,"1"7"-95"0,7 6 11 0,-1-3 0 16,4 2-10-16,8-2 1 16,17 6-9-16,17-3-1 15,-3 0-11-15,3 3-2 0,-3 0-1 16,11-3 0-16,3 3 0 16,0-3-2-16,-3 3 1 15,-18 0-2-15,-4 0-1 16,-7 0-54-16,-17 3-24 0</inkml:trace>
  <inkml:trace contextRef="#ctx0" brushRef="#br0" timeOffset="16557.592">2903 11627 276 0,'-3'-3'104'0,"6"6"-81"0,4-3 12 16,0 0-2-16,1 0-5 0,9 7 3 16,8-4-2-16,10-3 0 15,11 6-16-15,0-6 3 0,7 0 4 16,-7 0-5-16,7 0 2 16,3 0-8-16,4 0-1 15,3-6-2-15,1 6-1 16,-1-3-1-16,-3 3 0 15,-7 0-5-15,-10 0-1 16,-4 0 3-16,-1 0 3 16,-9 0-1-16,-1 0-2 15,-7 3 0-15,-3-3-1 16,-4 0-40-16,-7 6-15 16,-4 0-19-16,-6 1-7 15,-1-1-66 1</inkml:trace>
  <inkml:trace contextRef="#ctx0" brushRef="#br0" timeOffset="16933.234">3143 12251 296 0,'-7'0'112'0,"11"0"-87"0,3-6 11 16,0 6-2-16,7-3-4 0,0-3 2 15,7 6-4-15,7-3-3 16,8-1-13-16,-5-2 6 16,8 0 4-16,18 0-5 0,3-1 1 15,14 1-5-15,-7-3 2 16,10-1-8-16,1 1-2 15,10-1 1-15,0-2 1 16,1 3-1-16,-22 5 1 16,0-2-4-16,-18 3-2 15,-3 3 2-15,-4 0 2 16,-14 0-9-16,-6 0-4 16,-8 0-60-16,-4-6-25 15,1-4-101 1</inkml:trace>
  <inkml:trace contextRef="#ctx0" brushRef="#br0" timeOffset="18194.246">7204 7774 288 0,'-7'0'107'0,"7"-3"-83"0,0 0 8 0,0 3 1 16,0 0-6-16,0 0 2 15,7-7-1-15,3-2 0 16,4 6-15-16,15-3 3 0,13-4 4 16,14 7 0-16,11-6 3 15,4-1-4-15,17 1-2 16,18-7-5-16,0 0 0 16,3 1-7-16,4-4-3 15,4 10 1-15,-8-1 2 16,-14 7 0-16,-7 6 0 15,-7 7-1-15,-3-1 0 0,-11 10 0 16,-7-4 2-16,-11 1-1 16,-10 0 0-16,-10-1-1 15,-8-2 2-15,-11-4-14 16,-13 1-5-16,-11-7-37 16,-11 6-18-16,-7-2-46 15,0-4-20-15,-17-3-17 16</inkml:trace>
  <inkml:trace contextRef="#ctx0" brushRef="#br0" timeOffset="18478.443">7444 8207 404 0,'21'-7'151'0,"3"1"-118"0,19-10 18 0,-26 4 1 16,15-7-17-16,11 0 0 15,24-3-16-15,14 3-4 16,3 4-9-16,8 2-2 0,14 7 0 16,7 3 0-16,-7 3 0 15,-11 0-2-15,-3 3 1 16,-4 0-26-16,-7 0-10 15,-3-3-95-15,-22-6-42 0,-10 0-5 16</inkml:trace>
  <inkml:trace contextRef="#ctx0" brushRef="#br0" timeOffset="19578.46">15677 7166 352 0,'4'-7'132'0,"7"1"-103"0,6-3 12 16,-6 2-1-16,6 1-7 15,5-3 3-15,9-1-9 16,15 1-2-16,11-7-14 16,10 7 7-16,3-4 2 0,4-6-4 15,22 1 1-15,20-1-10 16,-7 0-2-16,15 0-3 0,10 7 1 15,-7 2-2-15,-11 4-1 16,1 3 1-16,-11 3 1 16,-18 0-1-1,-14 3-1-15,-21 0 3 0,-14 0 0 16,-15 0-6-16,-13 7-2 16,-15-4-31-16,-10-3-14 15,-7 7-32-15,-4-1-11 16,1 10-84-1</inkml:trace>
  <inkml:trace contextRef="#ctx0" brushRef="#br0" timeOffset="19877.478">15914 7768 356 0,'10'-7'134'0,"15"-5"-104"0,14-7 23 16,-14 6 1-16,10-5-12 15,11-4 1-15,3-3-16 16,11 0-7-16,21 3-11 16,4 3-4-16,-4 6-1 0,-3 4-2 15,-4 3 1-15,0 6-2 16,0 0 2-16,-4 3-7 15,-6 0 1-15,-11 0-48 0,-11 0-18 16,-7-3-71-16,-10-3-30 16,-14 0 29-1</inkml:trace>
  <inkml:trace contextRef="#ctx0" brushRef="#br0" timeOffset="21469.068">5549 11257 284 0,'-3'10'107'0,"6"-4"-83"0,4 0 8 16,0-2-2-16,0-1-7 16,4 0 0-16,0 3 1 15,3-3 0-15,3 3-13 16,8-2 4-16,-4-1 3 0,7-3-4 16,8 0 2-16,20-3 0 15,8-4-1-15,10 1-3 16,0 0-2-16,3-4-4 15,15 4 1-15,0 0-2 16,-8 0 0-16,-6 2-1 16,-11-2 0-16,-10 3 0 0,-8-3 0 15,-10 6-2-15,-7 0-2 16,-4 0 1-16,-7 0 1 16,-3 0-10-16,-4 0-4 15,-4 0-34-15,-3 0-15 16,4 0-41-16,-4-10-18 15,4 1-20 1</inkml:trace>
  <inkml:trace contextRef="#ctx0" brushRef="#br0" timeOffset="22084.761">6717 10574 260 0,'-7'-31'99'0,"7"15"-77"0,0-6 13 16,0 13 1-16,0-7-10 16,0-3-1-16,3 0-5 15,4-3-1-15,4 0-10 16,3 0 3-16,18 0 2 0,3 4 1 15,15 14 1-15,6 4 0 16,0 13 3-16,1 12 2 0,-11 13 4 16,3 6 0-1,-3 3 2-15,-4 3-6 16,-6 3-3-16,-5 16-6 0,-17 22-2 16,-3 0-6-16,-11 0-1 15,-11 25-1-15,-3 9-2 16,-3-12 1-16,-1-3 1 15,0-3-1-15,1-13-1 16,3-7-2-16,3-21 1 16,4-6-1-16,4-13 0 15,3-9 0-15,7-10-2 16,0-6 3-16,7-7 0 16,10-2 1-16,15-7 2 15,11-6 1-15,6-9 3 16,8-7-1-16,-8-6 0 0,4-3-3 15,7 3 1 1,4 0-2-16,-1-3-1 0,-6 13 1 16,-8 2-1-16,-7 4 0 15,-6 3 2-15,-8 3-17 16,-7 0-6-16,-7 0-26 16,-3 3-7-16,-4-3-5 15,0 0 1-15,0-3-12 16,-3-7-6-16,7 1-62 15</inkml:trace>
  <inkml:trace contextRef="#ctx0" brushRef="#br0" timeOffset="22790.416">8759 10765 220 0,'0'0'82'0,"0"-3"-64"0,0 0 9 0,0 3-2 16,0 0-4-16,0 0-1 16,0 0 3-16,0 0 0 15,0-6-12-15,0 6 9 0,0 0 6 16,0 0 1-16,0 3 4 15,-3 6-8-15,-1 10-4 16,-3 15 2-16,0 14 3 16,0 11-8-16,0-2-4 15,-3 5-7-15,-1 7-2 16,-3 10-1-16,3 2-2 16,-3-6 1-16,0-6-1 15,4-6-3-15,-1-6 2 16,0-7 3-16,1-10 1 15,-1 1-1-15,4-9-2 16,0-7-2-16,0-7 1 16,4 1 1-16,-1-6 0 15,0-10-40-15,1-6-18 16,-1-3-47-16,4-10-20 0,0-12-10 16</inkml:trace>
  <inkml:trace contextRef="#ctx0" brushRef="#br0" timeOffset="23184.227">8280 10812 264 0,'-21'-19'101'0,"17"13"-78"0,4 3 13 0,0 3 0 15,0 0-8-15,0 0-2 16,0 0-1-16,0 0 1 16,4 0-14-16,3 3 9 0,7 7 5 15,3 8-3-15,12 14 1 16,6 12-7-16,4 6 0 16,3 0-6-16,0 3 1 15,4 7-7-15,7 18-1 16,7 7 0-16,7-4 0 15,-3-8-2-15,-8-11 1 0,-3-2 0 16,-7-13 1-16,-4-10-2 16,-7 1-2-16,-3-10 1 15,-4-6 1-15,-3-6-50 16,-7-4-19-16,-4-2-38 16,0-1-12-16,4-2-30 15</inkml:trace>
  <inkml:trace contextRef="#ctx0" brushRef="#br0" timeOffset="25326.688">9793 11025 220 0,'-10'-3'85'0,"6"0"-66"0,0-3 8 0,4 0-2 0,0 2 0 16,0 1 2-16,0 0-8 16,0 3-1-16,8 3-11 15,6 4 9-15,3 2 6 0,8 0-2 16,7 1-2-16,3-4 1 16,11-3 0-16,7-6-4 15,17-9 1-15,-17 2-3 0,39-18 0 16,0 0-1-16,6 3 0 15,8 3-2-15,-7 6-1 16,-14 10-5-16,-11 6-3 16,-11 3 0-1,-10 6 1-15,-10 4 1 0,-8-4 1 16,-7 1-2-16,-7-4-2 16,-3 0-13-16,-4-3-6 15,-7-3-41-15,-3 0-16 16,-1-3-91-1</inkml:trace>
  <inkml:trace contextRef="#ctx0" brushRef="#br0" timeOffset="25749.101">10354 10342 312 0,'-7'-6'118'0,"3"2"-92"0,-3-2 13 16,7 6-2-16,0 0-11 15,0 10-1-15,0 5-8 0,4 20-2 16,3 12-9-16,7 6 0 0,0 7 4 16,4 12-2-16,-1 22 3 15,1 12-4-15,0 1-2 16,-4 12-2-16,0 7 0 16,-3-10-2-16,-1-16-1 15,1-12 1-15,-1-7-1 16,1-18-3-16,-1-10 2 15,5-18-34-15,-1-16-15 16,3-19-58-16,12-10-26 16,2-21 5-1</inkml:trace>
  <inkml:trace contextRef="#ctx0" brushRef="#br0" timeOffset="26737.478">11292 9950 200 0,'-24'-9'74'0,"17"5"-58"0,-4-2 3 0,11 3-2 16,0-3-5-16,0-4 1 16,0 4 6-16,0-3 2 15,0-1-10-15,4 1 7 0,-4-1 2 16,0 4 1-16,0 0-1 15,0 0 1-15,0-1-1 16,0-2-3-16,0 6 0 16,0-3-3-16,0-4 1 15,0 7-2-15,0-3 2 0,0 3 1 16,0 3 2-16,3 3-6 16,4 16-2-16,4 15-1 15,3 13 1-15,4 6-5 16,-1-2-3-16,1-4-1 15,-1-7 1 1,-2-5-1-16,-5-7-1 0,1-6 3 16,-4-6 0-16,0-13 1 15,-7-3 0-15,3-10-2 16,-3 1 1-16,-3-10-2 16,-4-6-1-16,-4-6 1 15,-3-4-1-15,-7 1 0 16,-4-4 2-16,-3 4-1 15,0-1 2-15,3 13-4 16,4 0-2-16,3 3-1 0,4 4 3 16,0 2-2-16,11 4-1 15,3-1 3-15,10 4 2 16,1-3 4-16,6 6 4 16,5-4 5-16,6 4 1 15,3-3-4-15,5 0-1 16,3-4-2-16,6 4 0 15,15 0-4-15,14 3-1 16,4 3 1-16,-4 0 0 16,-3 3-2-16,3 3-2 15,0 3 1-15,-7 1 1 16,-4 2 5-16,-10 4 6 16,-7 3-5-16,-11 6 0 15,-6 9-2-15,-12 13 1 0,-6 7-2 16,-11 2 0-16,-7 19-3 15,-11 29 1-15,-3 6-2 16,-7 6-1-16,0 28 1 16,3 0-1-16,0-12 0 15,4 6 0-15,3 0 0 16,4-22 2-16,0-13-1 16,7-18-1-16,4-16-8 15,3-16-5-15,3-18-26 16,8-17-10-16,6-8-26 15,8-13-8-15,3-13-61 0,4-6-27 16,-4-6 43 0</inkml:trace>
  <inkml:trace contextRef="#ctx0" brushRef="#br0" timeOffset="27189.069">12693 11132 252 0,'-32'-28'96'0,"22"9"-75"0,-15-12 14 15,14 12 1-15,1-3-4 16,-1 0 3-16,4 9-2 16,0-2 0-16,4 12-18 15,6 6 4-15,8 16 2 0,6 9 4 16,8 3 2-16,7 4-8 15,3 2-1-15,0 10-9 16,1-3-1-16,-1 9-2 0,-3-2-1 16,3-4-3-1,0-3-2-15,4-7 1 0,0-9-1 16,0 1-3-16,-4-7 0 16,0-7-53-16,-3-2-25 15,0-10-107 1</inkml:trace>
  <inkml:trace contextRef="#ctx0" brushRef="#br0" timeOffset="27519.03">13303 10784 320 0,'-7'-28'121'0,"7"15"-95"0,-3 1 14 0,3 9-3 0,0-4-14 16,-4 14-3-16,1 2-3 16,-1 16 2-16,-3 28-11 15,4-12 0-15,-8 47-1 0,-3 19 3 16,-4 24 1-16,-3-2-3 16,-4 21-3-16,-3 7 0 15,0 3-1-15,0 12-2 16,3-15-2-16,7-22-2 15,4-16 1-15,7-15 1 0,4-17 0 16,6-18-16-16,4-15-4 16,4-23-32-16,3-18-12 15,4-13-100 1</inkml:trace>
  <inkml:trace contextRef="#ctx0" brushRef="#br0" timeOffset="28330.988">14672 10044 280 0,'-11'-16'107'0,"4"7"-83"0,-3 0 13 16,6 5-1-16,-3 1-6 16,0 0 0-16,0 6-11 15,4 7-1-15,3 12-11 16,3 6 7-16,8 6 3 0,-1 10-7 15,8 16-1-15,0 24-1 16,-1 7 0-16,1-6-4 16,-4 12-1-16,0 16-3 15,-3-9-1-15,-1-13 3 16,-3-7 1-16,0-12-1 0,0-9-2 16,0-7-32-16,-3-15-16 15,-4-9-53-15,4-17-23 16,-8-5-8-1</inkml:trace>
  <inkml:trace contextRef="#ctx0" brushRef="#br0" timeOffset="28600.936">14199 10552 268 0,'-17'6'101'0,"20"-6"-78"0,8 7 17 15,-1-7 3-15,4 0-1 16,8 0 2-16,2 0-11 16,8-7-3-16,10 4-17 15,18-9-1-15,11-7 1 0,3 0-7 16,-3 0-3-16,-4 0 0 16,7 4 0-16,3 2-1 15,1 4-2-15,0-1-13 16,-11 4-6-16,-7-3-52 15,-8-1-21-15,1 4-65 16</inkml:trace>
  <inkml:trace contextRef="#ctx0" brushRef="#br0" timeOffset="29171.295">15702 9699 364 0,'11'-9'134'0,"-8"-1"-104"0,-3 10 14 0,0 0 4 16,-3 10-22 0,-4 9-11-16,-4 6-5 15,-7 6-7-15,-3 16-2 0,0 9 2 16,0-2-4-16,3 2 0 15,1-9 1-15,3-9 2 0,7-4-3 16,-1-5-2-16,8-8 2 16,4-2 0-16,7-6-2 15,10-4 2-15,3-6 1 16,8 4 2-16,7-7-1 16,7 0-1-16,10 3-2 15,11 3-1-15,4 3 4 16,-1 4 3-16,-3 3-1 15,-3 3-2-15,3 2 0 16,7 1-1-16,-7 13 0 16,-7 3 2-16,-11-4 8 15,-6 4 3-15,-15-1 9 16,-10 1 6-16,-18-7-11 16,-18 7-2-16,-14 3-9 0,-7-1-2 15,-3 1-2-15,-11 0 1 16,-10 0-2-16,-11-4-1 15,0-8-2-15,3-14 1 16,7-12-12-16,5-9-5 16,9 0-19-16,-3-19-6 15,11 6-16-15,14-6-3 16,6-3-28-16,12-10-12 16,6-12-28-1</inkml:trace>
  <inkml:trace contextRef="#ctx0" brushRef="#br0" timeOffset="29485.399">15776 9715 324 0,'-17'3'123'16,"10"-3"-95"-16,-4 0 14 0,7 0 1 0,4-3-9 15,0 3 1-15,0-3-9 16,0 3-4-16,0 0-12 16,7 0 0-16,4 3 1 0,7 0-4 15,6 3 1-15,15 0 1 16,18-2 2-16,10-4-5 16,3-4-2-16,1-2-2 0,6-3 1 15,8-7-2 1,-11 7 2-16,-10-4-29 15,-15-3-9-15,-10 7-34 16,-11 0-11-16,-10-7-92 16</inkml:trace>
  <inkml:trace contextRef="#ctx0" brushRef="#br0" timeOffset="32321.931">4784 9950 252 0,'0'0'93'0,"0"16"-72"0,3 12 5 0,1-12-3 15,-1 12-4-15,8 9 1 16,-1 10-3-16,5 22 2 16,2 29-10-16,11 14 6 0,8 39 2 15,-1 9-9-15,11 41-2 16,3 2-4-16,1 29 1 15,-5-6-2-15,-6 3-1 16,-3-19 1-16,-5-28-1 16,5-13 0-16,-5-18 0 15,1-26 0-15,0-21 0 0,0-26-3 16,-11-18 2-16,3-7 1 16,1-12 0-16,0-10 2 15,3-6 3 1,-3-6 2-16,3-3 1 0,0-7-2 15,7-3 1-15,-3-3 2 16,11-3 5-16,13 0-4 16,7-3 0-16,15 0-2 15,3 0 0-15,14 3-4 16,25-3-3-16,4 0 2 16,17 3 0-16,18-3-1 15,7 0 1-15,24-1 4 16,-3-2 6-16,28-3-3 0,-3-4 0 15,21-6-2-15,38-9 0 16,12-6 0-16,-19-10 0 16,11 3 0-16,-3 0 2 15,-7 0-3-15,13 10-2 16,-17 3-2-16,18 0-3 16,-21 6 1-16,13-3-1 15,-13 6 0-15,6 0 0 16,-20 3 0-16,3-2 0 15,-22 2 0-15,8-6 0 16,-18-3 2-16,15 0 1 16,-19-13-1-16,19-6 1 15,-12 7-2-15,12 2-1 16,-4 4 3-16,3-1 0 0,-7 14-1 16,4-1-2-16,-4 3 1 15,-7 7 1-15,15-1-1 16,-29 7 2-16,14 3-4 15,-14 3 0-15,0 4 1 16,0 5 2-16,-17 4-1 16,3 12 2-16,-8 13-2 15,-16 12 2-15,3 3-4 16,-11-5 0-16,-21-11 1 16,-21-2 2-16,-4-16 1 15,-14-9 3-15,-10-7-1 16,-14-6 0-16,-11 0-3 0,-11 0-2 15,-10 0 1-15,-4 3-1 16,-3 3 0 0,-4 4 2-16,-3-1-1 0,-4 0-1 15,-4 1-2-15,1-4 1 16,-4-3-1-16,0-3 0 16,-3 0 2-16,-4 0 0 15,0 0 0-15,-7 0 0 16,4 0 0-16,-4 0 2 15,0 0-1-15,0-9 2 16,-4-7-2-16,-3-9-1 16,0-16-2-16,-4-18 1 15,-10-13 1-15,-7-13 0 0,-11-37 0 16,-10-29 2-16,-18-34-3 16,-4-28 0-16,1-38-1 15,-1-6-2-15,-3-35 3 16,-11-18 2-16,-3 25 0 15,3-4-1-15,18 41-4 16,15 13 0-16,9 35-3 16,11 40 2-16,4 25 3 15,7 22 1-15,3 19 1 16,4 31 0-16,0 16 0 16,-3 19 2-16,-1 12-1 15,-3 16-1-15,-4 10 1 16,0-1 1-16,-3 1-3 15,-4 2 0-15,1-3 3 0,-1-2 1 16,0-4-4-16,4 0 1 16,0 0-2-16,3 0 0 15,0-3 2-15,-3 3 0 16,-7 1 2-16,-8-1 1 16,-9 0-1-16,-15-3-2 15,-4 0 1-15,4 0-1 16,-11 0 0-16,-17 0 2 15,-18 0-1-15,4 0-1 16,-11 6-2-16,-21 4 1 16,7-1 1-16,-7 0 2 15,-18 1-3-15,7-1 0 16,-10 1 1-16,-15-1 2 16,12 0-1-16,-19 1-1 0,4-1 1 15,0 1-1-15,-14 2 0 16,11 4 0-16,-22 6 0 15,15 6 2-15,-4 10-3 16,-7-1-2-16,14 1 2 16,-18-7 2-16,15-3 0 15,3-6-1-15,-7-6 1 16,21-7 1-16,-11-2-3 16,4-7 0-16,11 3 1 15,-18 0 2-15,18-3-1 16,3 9-1-16,-14 7-2 15,14-3 1-15,0 9 1 16,-10 0 0-16,17-1 0 0,-7 1 0 16,-3-3 0-1,17 9 0-15,4-2 0 0,-14-1 0 16,14 0 0-16,10-3 2 16,-10 6-3-16,-4-3 0 15,22 3 1-15,-4 4 2 16,-4-1-3-16,4 0 0 15,18 1 1-15,-8-1 2 16,-6-3-3-16,10-6 0 16,7 6 1-16,4-9 0 15,-4-3 0-15,3-4 0 0,12 1 0 16,9-4 2-16,-6-2-1 16,3-4-1-16,-6-3-2 15,9 9 1-15,5-3 3 16,3-2 1-16,-1 5-4 15,-13 0-1-15,-4 1 1 16,15 2 2-16,3 1-2 16,3-4 0-16,0 1 1 15,-3-4 0-15,4 0 0 16,6-3 0-16,4 7 0 16,14-4 0-16,4-3 0 15,6 3 0-15,8-2 0 16,-4-4 2-16,4 0-3 15,3 0 0-15,8 0-1 0,-8 0 0 16,7 0 2-16,4 0 0 16,3-4 0-16,4-2 0 15,4 6-3-15,-1-3 2 16,-3-3 1-16,3-4 0 16,1 7 0-16,-1-3 0 15,1 0 0-15,3 3 0 16,0-1 0-16,-1 1 0 15,1 3 0-15,0 0 0 16,0 0-5-16,0 0 1 16,4 0-3-16,-4 0 0 15,0 3 1-15,0-3 4 16,-4 4-8-16,7-4-1 0,1 0-16 16,-1 0-8-16,4 0-43 15,7 0-20-15,11 0-67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8T01:11:23.8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1884 7112 284 0,'-18'13'107'0,"18"-4"-83"0,0 4 13 16,4-10 1-16,-1 3-11 15,8 4-1-15,-1-1-2 16,1 4 2-16,3-1-14 15,4 1 4-15,10-4 2 0,18 7-2 16,3-7 3-16,15-6-8 16,3 7-2-16,14-7-3 15,11 0 1-15,3-3-4 16,0 0 0-16,-7 0-1 16,-14 0-2-16,4 0 3 15,-14 0 0-15,-1 0-1 16,-17 0 1-16,-7 0-2 15,-8 0 2-15,-13 0-29 0,-4-3-9 16,-7 0-40-16,-3-7-15 16,-4 1-72-1</inkml:trace>
  <inkml:trace contextRef="#ctx0" brushRef="#br0" timeOffset="330.607">2007 8244 312 0,'0'7'115'0,"7"-7"-89"0,7 3 10 0,-3-3 0 0,3 0-11 15,14 6-2-15,8-6-5 16,10 0-1-16,-1 0-9 16,12 0-1-16,3 0 3 0,24 0-4 15,1-6-1-15,3-4-2 16,4 1-3-16,10-4 1 16,1-2 1-16,-1-1-1 15,-10 7-1-15,-4 5-54 16,-3 4-24-16,-1-3-87 15</inkml:trace>
  <inkml:trace contextRef="#ctx0" brushRef="#br0" timeOffset="1230.18">4459 6890 256 0,'21'-38'96'0,"-14"22"-75"0,4-2 12 0,-8 11 2 16,1 4-4-16,-4 3 4 16,0 3-8-16,-4 10-4 15,-3 6-13-15,-7 3 2 0,-3 15 2 16,-1 10-3-16,-3 7 1 15,3 2-7-15,-6 0-1 16,2 1-2-16,1-7-2 16,0 7 1-16,3-1 1 15,8-3-3-15,-1-6 0 16,4-9-1-16,7-10-2 16,4-6 0-16,6-9 0 15,4-7 3-15,15-9 2 0,13-10 0 16,18-2 2-16,7 5-2 15,7 1 2-15,7 9 0 16,7 9 1-16,11 16 0 16,0 13 2-16,-7 6-1 15,-15 3 2-15,4 3 9 16,-7-3 7-16,-10 13 3 16,-11 2 2-16,-11 1-4 15,-14-7-1-15,-13 4-1 16,-15-7-2-16,-18-3-6 15,-10 1-4-15,-8-4-5 16,-9 6-4-16,-15 0 0 0,-22 1 1 16,1-11-3-1,4-8 0-15,-12-13 1 16,-9-16 0-16,-1-12-14 0,11-13-5 16,3-3-12-16,15-6-4 15,10 0-1-15,17-4 2 16,8-2-12-16,17-13-5 15,11-13-15-15,7-12-6 16,18-3-74 0</inkml:trace>
  <inkml:trace contextRef="#ctx0" brushRef="#br0" timeOffset="1639.156">4576 6855 260 0,'-22'7'99'0,"19"-4"-77"0,-4 6 13 16,7-6 1-16,0 0-10 0,0 0-3 16,3 1-2-16,8-1-1 15,3 0-11-15,7-3-1 0,7 0 2 16,11-3-4-16,-4-4 2 16,18-2-5-16,18-3-2 15,17-4 0-15,-7-3-1 16,7 3 0-16,15 1 2 15,10-4-1 1,-7-3-1-16,-11-3-8 0,11 6-5 16,-1 0-55-16,-2 7-25 15,-4 2-45 1</inkml:trace>
  <inkml:trace contextRef="#ctx0" brushRef="#br0" timeOffset="2386.366">6339 7843 252 0,'4'-22'96'0,"-1"9"-75"0,1-5 10 0,-4 5-2 16,4-3-6-16,-4-2-2 15,0-1 2-15,-4 3 2 16,-3-3-13-16,-4 0 2 0,-3 4 0 16,0 5-1-16,-3 7 2 15,-8 6-4-15,-3 7-1 16,-4 5-4-16,-3 7 1 16,-8 3-2-16,4 7 2 15,4 5-2-15,7 17 0 16,-4 12-6-16,11 3 1 0,10-7-2 15,11-2 0 1,11-10 2-16,10-3 0 16,14-9 0-16,-3-16 0 0,7-4 2 15,7-18 1-15,7-9 5 16,3-10 5-16,4-28-3 16,-3-15 0-16,-4-7-4 15,-11-4 1-15,-7 1-2 16,-3-6 0-16,-18-4 3 15,-7 17 3-15,-7 5-2 16,-7 16 2-16,0 10-2 16,0 18 2-16,-7 22-6 0,3 22-1 15,4 13-2-15,4 6-2 16,3 3-2-16,7 16 1 16,7 13-1-16,7 5 0 15,4-9 2-15,3-2 0 16,0-8 0-16,7-5 2 15,-6-13-3-15,6-12 0 16,0-10-41-16,0-13-19 16,-3-6-33-16,0-9-12 15,-7-9-51 1</inkml:trace>
  <inkml:trace contextRef="#ctx0" brushRef="#br0" timeOffset="2762.718">7211 7802 288 0,'-25'16'110'0,"22"-13"-86"0,-1-3 18 15,4 0 1-15,0 0-10 0,7 0-2 16,4-3-9-16,6 0-3 16,15 0-11-1,10-1-3-15,11 4-1 0,14 0-2 0,-10 0 1 16,10 0-2-16,3 0-1 15,12 0 1-15,6-3 1 16,-4-3-25-16,-2 0-10 16,2-7-67-16,8-15-27 15,-11 0-6 1</inkml:trace>
  <inkml:trace contextRef="#ctx0" brushRef="#br0" timeOffset="3440.136">8244 6871 288 0,'-35'-25'107'0,"32"15"-83"0,-4 1 15 16,7 6 3-16,0-3-16 15,0-1-3-15,3 1-4 16,8-3-1-16,10-1-9 16,14-2 3-16,15-7 2 0,6-6-3 15,4 12 1-15,7 4 4 0,7 9 4 16,0 3 7-16,0 16 4 16,-17 0-6-16,-15 9-1 15,-14 6-2 1,-14 10-2-16,-17 22-10 15,-15 9-4-15,-7-3-4 16,-6 1 1-16,-1-4-2 0,4-4-1 16,3-5 1-16,4-4-1 15,7-12 0-15,0-6 0 16,7-10-5-16,7-6 1 16,7-9 2-16,14-7 1 15,7-3-2-15,14 0 0 16,11 3 2-16,7 7 0 15,-3 9 1-15,3 6 0 16,3 4-3-16,1-1 2 0,-4 0 3 16,-11 1 1-16,-7-4 1 15,-10 3 0-15,-14 4 4 16,-15 5 5-16,-13 7-7 16,-11 4-3-16,-8-4 0 15,-6 3 2-15,-4-6-4 16,-10 3-1-16,-8-10 0 15,-6-2 0-15,-4-10 0 16,3-6 2-16,8-10-10 16,3-6-2-16,11-3-17 15,10-9-8-15,11-1-14 16,7-2-7-16,10-7-6 16,11-9 1-16,11-7-23 15,14-15-10-15,6 6-39 16</inkml:trace>
  <inkml:trace contextRef="#ctx0" brushRef="#br0" timeOffset="4069.978">9578 6655 264 0,'-7'-69'101'0,"0"40"-78"0,0-11 9 16,3 24 0-16,-3-6-5 15,0 3 2-15,0 7-3 16,4-4-1-16,-1 10-14 16,4 6 2-16,7 12 3 15,0 20-2-15,4 24 2 16,3 13 4-16,7 22 2 0,4 34-5 16,6 7-2-16,5 19-9 15,3 5-4-15,-4-8 12 16,-3-23 5-16,-4-12 2 15,-7-16 2-15,-7-15-11 16,0-20-2-16,-7-15-6 16,-3-15-1-16,-4-17 1 15,0-11 0-15,-4-17-2 16,4-6-2-16,0-9-2 16,0-10 1-16,7-12 1 0,4-19 0 15,6-3 0 1,12 9 0-16,-1 7-3 0,4 9 0 15,3 9-1 1,11 16 0-16,10 10 3 16,8 12 0-16,-1 16 1 0,-3 18 2 15,-7 7 1-15,-7 3 1 16,-7-4 6-16,-7-2 4 16,-8 0-5-16,-10-4-1 15,-10 4-2-15,-11-4 1 16,-11 1-4-16,-21 2 0 15,-21 1-1-15,-10-3 1 16,-1-7-2-16,-10-6-1 16,-11-10-2-16,1-12-1 0,6 0-12 15,18 0-2-15,14 0-23 16,14 0-7-16,15 0-13 16,13-9-2-16,18-4-27 15,21-6-8 1,8-6-52-1</inkml:trace>
  <inkml:trace contextRef="#ctx0" brushRef="#br0" timeOffset="4835.532">10336 3391 280 0,'-10'-4'107'0,"6"-2"-83"0,1 0 8 0,3 3-2 16,3-4-10-16,4-2 1 16,7 6-3-16,8-13-2 15,13-3-8-15,7-9 6 0,29-13 3 16,24 4-5-16,7 2 1 15,18 1-2-15,14 6 3 16,-7 15-1-16,0 7 0 16,4 12-1-16,-8 16 2 15,-13 12-5-15,-19 7-1 0,-13 6-4 16,-11-3-1 0,-14-3 1-16,-11-7 0 15,-10 4-22-15,-7-10-10 0,-8-6-44 16,-2-6-18-1,-1-4-74-15</inkml:trace>
  <inkml:trace contextRef="#ctx0" brushRef="#br0" timeOffset="5329.723">10467 3356 300 0,'-18'0'112'0,"11"0"-87"0,0 6 11 0,7-3 0 16,-3-3-13-16,3 0-4 16,-4 0-8-16,4 0-5 0,0 0-3 15,11-3 2-15,3-6 4 16,7-13 1-16,11-9 2 0,24-13 2 16,25-3 4-16,15 0-4 15,24 0 0-15,24 0-4 16,15 3 1-16,31 0-4 15,15 0 1-15,21 6 6 16,31-6 5-16,4 4-7 16,29 11-4-16,10 11-8 15,-18 8-2-15,7 13 1 16,-31 19 2-16,-12 10 0 16,-34-1 2-16,-43 13-26 15,-31-10-12-15,-25-5-121 16,-25 8-52-16,-28 4 60 15</inkml:trace>
  <inkml:trace contextRef="#ctx0" brushRef="#br0" timeOffset="6876.15">11712 6934 220 0,'14'-35'85'0,"-3"19"-66"0,3-12 16 0,-7 19 4 0,0-4-6 16,0-2 3-16,-3 8-9 15,-1 1-2-15,1 6-14 16,3 9 9-16,0 4 3 0,0 15-7 16,4 16-4-16,3 19-1 15,0 12 0-15,-4 0-3 16,4 4 0-16,-3 15-3 16,0 9 0-16,-4-12-3 15,0-3 1-15,-4-6-2 16,1-7-1-16,-4 3 1 15,0-12 1-15,0-13-12 16,0-12-6-16,0-13-55 16,0-18-26-16,-4-10-56 15</inkml:trace>
  <inkml:trace contextRef="#ctx0" brushRef="#br0" timeOffset="7133.574">11483 7473 288 0,'-7'0'110'0,"10"-3"-86"0,8-7 16 0,0 1 2 15,6-4-5-15,11 1 2 16,11-4-6-16,14 1-3 0,4 2-16 16,3-3-2-16,-4 7 1 0,4 9-7 15,3 6-1-15,8-3-3 16,0 13-2-1,-4-7 1-15,-4 1 1 0,-3-4-32 16,0-6-14-16,0-3-29 16,0-3-10-16,7-1-67 15</inkml:trace>
  <inkml:trace contextRef="#ctx0" brushRef="#br0" timeOffset="7792.781">13416 6905 260 0,'0'-22'96'0,"7"4"-75"0,4-4 10 0,-8 6 1 16,4 0-11-16,-3-6-2 15,-1-6-9-15,1-3-2 16,-4-7-4-16,-4 7 2 0,1-1 3 16,-4-2 1-16,0 6 2 15,-4 6 0-15,-3 0 2 16,-4 3 2-16,-6 3 2 16,-4 4-8-16,-8 6-1 0,-6 6-1 15,-4 15 0 1,0 13-7-16,0 16 0 0,4 10-1 15,-4 8 0-15,0 7 0 16,0 32 0-16,1 8 8 16,-1 7 7-16,3 29-9 15,12-1-4-15,6 0 1 16,14 13 0-16,11-13-4 16,14-18 1-16,11-17 0 15,7-8 0-15,7-10 4 16,7-19 2-16,14-16-2 15,7-18-1-15,0-16 1 16,-4-16 2-16,-3-12-1 16,-3-13 2-16,-1-9-2 15,-3-10 2-15,-4-15-4 0,-6-13 0 16,-12 0 1-16,-13 10 0 16,-14 9 2-16,-15 6 1 15,-10 16-3-15,-11 6-3 16,-14 13 0-16,-17 12 1 15,-11 19-1-15,3 13-1 16,11 9-2-16,11 0-1 16,10 0-1-16,11-10 3 15,10-2-27-15,11-7-10 16,14-9-28-16,14-7-10 16,18-12-92-1</inkml:trace>
  <inkml:trace contextRef="#ctx0" brushRef="#br0" timeOffset="8452.703">13861 6313 368 0,'-14'-41'140'0,"10"32"-109"0,4 2 2 0,0 7-6 16,4 10-11-16,3 12 1 15,0 15-1-15,0 29 0 16,0 28-8-16,0 7-3 16,0 43-1-16,0 9 0 15,0 4 0-15,4 6-2 16,-1-18-2-16,1-14 12 0,-4-24 6 15,0-16 0-15,-4-16 1 16,1-15-8-16,-4-13-2 16,0-13-1-16,0-9 0 15,-4-12-4-15,1-10-1 16,-1-6-3-16,-3-7-1 16,0-9 1-16,4-6 0 15,-1-9 0-15,1-16 0 16,6-13 0-16,4-3 2 15,11 7-3-15,10 5-2 0,11 14-1 16,7 8 0-16,7 13 0 16,0 10 3-16,3 12 0 15,8 16 1 1,3 19 4-16,0 5 2 0,-4 1 6 16,-10-6 5-16,-11 3-3 15,-10-7 2-15,-14-2-5 16,-15-1-1-16,-17-3-4 15,-14 0-1-15,-11 1-3 16,-3 8 1-16,-8-2-4 16,-6-4 0-16,-11-9 1 15,-7-3 2-15,3-13-8 16,11-12-1-16,11 3-14 0,10-7-6 16,11 1-24-16,7-4-10 15,10-2-9-15,15-1-5 16,10 0-101-1</inkml:trace>
  <inkml:trace contextRef="#ctx0" brushRef="#br0" timeOffset="9066.644">15236 7473 348 0,'-14'6'132'0,"18"-12"-103"0,3 6 14 0,0 0-1 0,4-3-11 16,6-3-1-16,8 2-8 15,14 1-1-15,14 0-12 16,10 3-1-16,8 3-1 0,-4 4-3 16,3-1-3-16,8-3 2 15,3 6 0-15,4-2-1 16,-4-4-2-16,-7-13-35 16,0 1-14-16,0 0-46 15,4-4-19-15,-18 0-37 16</inkml:trace>
  <inkml:trace contextRef="#ctx0" brushRef="#br0" timeOffset="9474.804">16693 6253 324 0,'4'-44'121'0,"0"41"-95"0,-4 6 14 0,0 7-1 16,-4 15-14-16,0 3-3 15,-6 7-6-15,-4 21-2 16,-4 19-8-16,0 7-4 0,-3-1 1 0,4 1 4 15,3 9 4-15,7 6-2 16,7-6 0-16,10-13-3 16,11-12-1-16,7-6-3 15,4-13 1-15,11-13-2 16,13-9 2-16,11-9-2 16,7-10 2-16,0-6 0 15,-7-6 3-15,0-10-16 16,0-6-8-16,0-6-49 15,-10 0-21-15,-11-3-80 16</inkml:trace>
  <inkml:trace contextRef="#ctx0" brushRef="#br0" timeOffset="9805.317">17304 6285 356 0,'-11'-35'134'0,"15"19"-104"0,-4 1 14 0,0 15 6 16,7 19-19 0,0 12-11-16,-4 13-8 15,1 31-7-15,-1 22 3 0,-3 10 2 16,0 40-5-16,-3 4-1 15,-4 9-2-15,3 12 1 16,1-12-2-16,-1-10-1 16,4 1 1-16,4-19 1 0,6-19-1 15,4-23-1 1,4-17-26-16,7-17-12 0,3-12-32 16,4-16-11-16,7-18-78 15</inkml:trace>
  <inkml:trace contextRef="#ctx0" brushRef="#br0" timeOffset="10344.038">18182 7247 252 0,'-3'-9'93'0,"3"2"-72"0,-11-2 18 0,8 6 3 16,-5-3-5-16,-6 6 1 15,-7 9-4-15,-7 0-1 16,-7 10-18-16,-8 10-5 0,-2 8 1 16,-1 20-5-16,3 21 2 15,8 0-1-15,7 1 1 16,7 5-2-16,7-2 1 15,10-7-4-15,11-12-2 16,14-16 0-16,11-16-1 16,10-18 0-16,4-13 2 15,0-19-1-15,0-3 2 0,-4-12 0 16,-3-7 1-16,-4-16-2 16,-3-12 1-16,-7-3 0 15,-8 6 1-15,-6 7 4 16,-4 6 3-16,-3 15 2 15,-4 7 3-15,0 12-5 16,-4 12 1-16,4 11-5 16,0 14-2-16,0 17 0 15,4 21-1-15,6 4-2 16,4 0 1-16,4-1-2 16,7 4-1-16,3 6 1 15,7 0-1-15,4-7-22 0,-4-11-8 16,0-4-45-1,-3-13-16-15,0-9-92 16</inkml:trace>
  <inkml:trace contextRef="#ctx0" brushRef="#br0" timeOffset="10810.027">19293 6677 264 0,'-21'-41'99'0,"21"16"-77"0,4-10 18 16,-1 23 2-16,1-4-5 16,3 3 3-16,0 4-9 15,4 9-4-15,-1 19-15 0,-3 22 3 0,0 18 3 16,0 7-2-16,-3 28 1 15,3 16-7-15,0-4-2 16,4 7-4-16,3 13-3 16,3-10 0-16,1-10 1 15,0-15-1-15,-4-9-1 16,-4-13-28-16,1-10-11 16,-4-12-45-16,-4-18-19 15,-6-4-49 1</inkml:trace>
  <inkml:trace contextRef="#ctx0" brushRef="#br0" timeOffset="11033.404">18976 7366 344 0,'-4'7'129'0,"22"-7"-100"0,10 0 20 0,-10 0 2 0,7-7-6 16,10-2 0-16,18 0-22 15,17-1-9-15,8-2-9 16,0 2-4-16,6 7 2 0,8 0 0 16,0 3 1-16,-8 0-42 15,-6 0-19-15,-15-3-70 16,1-7-30-16,-8-2 15 16</inkml:trace>
  <inkml:trace contextRef="#ctx0" brushRef="#br0" timeOffset="11439.958">20140 5987 280 0,'0'-47'107'0,"0"37"-83"0,0-5 17 0,0 8 4 15</inkml:trace>
  <inkml:trace contextRef="#ctx0" brushRef="#br0" timeOffset="11934.392">20144 5908 562 0,'3'13'46'16,"4"15"-24"-16,4 35-1 0,6 9 0 15,8 16-7-15,3 40-3 16,4 4-2-16,0 3 1 16,0 18-5-16,-4-8-3 15,-3-23-1-15,-8-12 1 16,-6-7 8-16,-4-9 5 15,-7-15-3-15,0-10 1 16,0-19-8-16,-4-13-3 16,1-8 1-16,-1-14 0 15,1-12-1-15,-1-12 1 16,1-10-2-16,-1-6 2 0,1-6-2 16,-1-7-1-16,4-9-2 15,4-22 1-15,6-9-1 16,11 2 0-16,4 7 2 15,3 7 2-15,4 12-6 16,3 9-1-16,11 19 2 16,7 12 1-16,7 10 6 15,4 13 2-15,-5 15 2 16,-2 10 0-16,-4 6 0 16,-4 0 2-16,-3-4 1 15,-11-2 3-15,-13-3 2 16,-12-4 2-16,-13 7-10 15,-12-1-2-15,-13 4-2 16,-28 12 0-16,-18 1-2 16,-4 2-2-16,-3-9 1 0,-4-9 1 15,4-7-6-15,14-9 1 16,14-10-19-16,14-5-8 16,15-7-61-16,17-16-29 15,7-9-87 1</inkml:trace>
  <inkml:trace contextRef="#ctx0" brushRef="#br0" timeOffset="13961.233">8103 9197 280 0,'-3'4'104'0,"3"-4"-81"0,3 0 9 0,-3 0 1 15,4 0-8-15,3 0 3 16,3 0-3-16,5-4 2 16,2 1-15-16,11-3 4 0,8 6 2 15,10-9 1-15,7-1 3 16,-1 1-8-16,5-4-1 16,-1 1 2-16,11-1 2 15,11 1-3-15,10-1 0 16,-3 1-4-16,-4 2-1 15,14 4-3-15,15 0-1 0,-1-4-1 0,0 1 2 16,22-1 1 0,6-8 1-16,-3 2 2 15,22-3 1-15,6 3-5 16,-7 1-4-16,18-1-1 16,-7 7 1-16,3-1-1 15,8 4-1-15,-12 6 3 16,15-3 0-16,-3 3-1 15,-15-6-2-15,14 6 3 16,-6-4 0-16,-15-2-1 16,14-3 1-16,-6 6-2 0,-12-7 2 15,11 4 0-15,1 3 1 16,-15 0-2-16,18 0-2 16,0 3 1-16,-15 0-1 15,54 0 0-15,-15 6 0 16,-24-3 0-16,3 3 0 15,-10 4 0-15,-25-7 0 16,-17 3 2-16,-11-6 1 16,-15 0 1-16,-17 0 0 15,-17 0-2-15,-8 0 1 16,-17 0-2-16,-7 0 2 16,-8 3-2-16,-3-3 2 15,-3 10-7-15,-4-4-1 16,-3-3-47-16,-1 6-18 15</inkml:trace>
  <inkml:trace contextRef="#ctx0" brushRef="#br0" timeOffset="15253.915">4357 9232 260 0,'-7'-3'99'0,"7"-3"-77"0,3 2 13 0,-3 4 1 15,4-3-4-15,3 0 1 16,3 3-3-16,8 0-1 16,3 3-16-16,4 0 3 0,7 4 4 15,14-1-5-15,-1 0 2 16,12 0 1-16,10-2 1 15,28-1 1-15,11-3 0 0,3-3-9 16,18-4-4 0,7 1-2-16,-7 0-1 0,4-4 2 15,10 1 1-15,-14 0-3 16,-21-4-1-16,-4 10-1 16,-7-3-2-16,-3 6 1 15,-14 6 1-15,-11-3 1 16,-11-3 1-16,-10 9-2 15,-7-2-2-15,-11-4-30 16,-10 3-13-16,-4-3-38 16,-14 4-13-16,-14-4-81 15</inkml:trace>
  <inkml:trace contextRef="#ctx0" brushRef="#br0" timeOffset="15599.225">4773 9912 324 0,'-14'-25'123'0,"18"10"-95"0,10-11 14 0,-4 14-1 0,1-1-10 15,13-2 2-15,15 5-6 16,21 1-2-16,7 3-13 16,4 3 3-16,6 3 5 0,22 3-5 15,7 0 2 1,0 0-10-16,7-3-4 0,14 0 0 16,-4-6 2-16,-3-1-2 15,4-2-2-15,3 0-3 16,-14-1 1-16,-15 7-85 15,1-3-39-15,-4-4-63 16</inkml:trace>
  <inkml:trace contextRef="#ctx0" brushRef="#br0" timeOffset="16499.437">16563 8755 288 0,'-18'0'107'0,"22"0"-83"0,-1-3 19 0,4 0 6 0,0 0-5 16,8-3 1-16,2-1-5 15,4 1-2-15,4 0-21 16,7 0 5-16,10-1 2 0,25 4-4 15,18 0-1-15,7 0-14 16,20 0-2-16,19 0-1 16,-8-1 1-16,12 1-1 15,6 0-2-15,-18-3 3 16,-14 3 0-16,-17 3-1 16,-14 3-2-16,-15 6 1 15,-10 1 1-15,-7 2-1 16,-7-2 2-16,-11-1-2 0,-3 1 2 15,-8-4-24 1,-2 0-11-16,-8-3-41 0,-7 0-16 16,0-3-98-1</inkml:trace>
  <inkml:trace contextRef="#ctx0" brushRef="#br0" timeOffset="16830.801">17226 9226 316 0,'-25'15'121'0,"25"-18"-95"0,4 3 18 16,-4 0 2-16,7 0-3 15,4 3 4-15,6 0-6 16,15-3-3-16,17 0-21 16,15 0 1-16,6-3 0 0,8-3-8 15,7 0-3-15,10 0-7 16,-3-1 0-16,-11 1-13 16,-11 3-5-16,-10 0-30 15,-10 3-14-15,-11-3-73 16,-4-4-33-16,-7-8 28 15</inkml:trace>
  <inkml:trace contextRef="#ctx0" brushRef="#br0" timeOffset="17954.706">19625 8307 296 0,'-14'6'110'0,"10"-3"-86"0,-3 4 16 0,7-7 2 16,0 0-12-16,0 3 0 15,4 0-2-15,-1-3 2 0,8 0-16 16,3-3 5-16,7 3 2 16,11 0-3-16,14 0 2 15,14 0-2-15,7 3-2 0,3-3-4 16,19 0 0-16,20-3-3 15,-3-3 0-15,10-4 1 16,18-2 1-16,-3-4-3 16,-15 6-3-16,-3 1 0 15,-4 9-1-15,-10 0-5 16,-11 0 1-16,-13 0-7 16,-15 6 0-16,-11-3-52 15,-14-3-21-15,-3 0-93 16,-4-3-79-16,-10-6 97 15</inkml:trace>
  <inkml:trace contextRef="#ctx0" brushRef="#br0" timeOffset="19636.812">4265 12590 264 0,'-21'-3'101'0,"14"0"-78"0,0 0 22 16,3 0 6-16,1-1-7 15,-1 1-1-15,1 3-7 16,-1 0 0-16,4 0-20 16,0 3 2-16,4 4 2 0,3-1 0 15,7 0 3-15,4-3-7 16,6 0 1-16,4-3-6 15,22-3 1-15,13-3-1 16,8-6 1-16,-1-1-2 16,5 4 1-16,13 2-6 0,7-2-1 15,4 3 0-15,-18-4 0 16,0 10-2-16,4 0 1 16,-8 0-4-16,1 6-2 15,-4-2 4-15,-14 2 3 16,-11 3-1-16,-10 4 0 15,-7-1-3-15,-11 4-1 16,-7 0-34-16,-3-1-15 16,-8 4-27-16,-6-3-12 15,-8-4-104 1</inkml:trace>
  <inkml:trace contextRef="#ctx0" brushRef="#br0" timeOffset="19953.495">4671 13600 316 0,'-18'22'121'0,"15"-19"-95"0,6-3 16 16,4-3-1-16,0-1 1 16,0-2 4-16,11-3-2 0,3-4-3 15,7-2-22 1,11 5 0-16,11-2-1 0,20-4-2 15,-3 7 1-15,7-4-9 16,0 4-3-16,11 2-3 16,7 1-2-16,-4 3 3 15,-11 0 0-15,-2 0-4 16,-15 3-1-16,0 0-21 16,-8 0-8-16,5-3-19 0,-4-1-7 15,0 1-29-15,-4-3-12 16,-7-3-61-1</inkml:trace>
  <inkml:trace contextRef="#ctx0" brushRef="#br0" timeOffset="22683.631">8005 11790 184 0,'3'-40'71'0,"1"24"-55"0,-1-6 17 16,1 10 5-16,-1-4-9 16,4-6-2-16,-7-6 0 15,4-7 0-15,3 7-14 16,-4 0 10-16,4 6 6 0,0 3 0 15,1 16 1-15,-1 6-4 16,3 22 1-16,1 13-2 16,-1 15 2-16,1 41-4 15,-1 16-2-15,1 31-5 16,0 16-2-16,-1 15-8 16,-10 19-2-16,4-15 0 15,-4 12 0-15,0-19 2 0,0-24 3 16,0-14-4-16,-4-11-3 15,4-20-4-15,0-15 1 16,0-20 1-16,4-8 2 16,-1-16-3-16,1-13-2 15,-1-9-7-15,1-10-4 16,3-9-32-16,0-9-15 16,4-10-30-16,6 0-13 15,11-3-50 1</inkml:trace>
  <inkml:trace contextRef="#ctx0" brushRef="#br0" timeOffset="23467.382">9433 12963 232 0,'-7'-34'88'0,"4"15"-69"0,-1-9 8 16,4 12-1-16,0-3-5 0,4-3-1 15,-1 0-2-15,-3 3-1 16,0 1-9-1,0-1 8-15,-3 0 4 0,-4 3 3 16,-4 1 3-16,0-1-1 0,-3 3 0 16,-3 4-3-16,-4 0 1 15,-8 9-7-15,1 0-1 16,-4 9-7-16,1 10-3 16,-1 9-2-16,0 13 0 15,0 15-2-15,1 7-1 16,-1 0 1-16,4 3-1 15,-1 9-3-15,8 13 2 16,7-4 1-16,11-12 0 16,6-3 0-16,11-15 0 15,7-10-3-15,4-10 2 0,3-12 3 16,11-13 1-16,7 1 1 16,7-13 0-1,3-13 0-15,-3-15 2 16,-7-16-3-16,-4-10 0 0,-3-2 1 15,-7-7 0-15,-7 0 0 16,-4-9 0-16,-7-7-5 16,-7 13 1-16,-3 3 0 15,-4 19 2-15,-4 6 8 16,1 10 3-16,-1 12-4 16,0 10-1-16,1 18-2 15,3 20-1-15,0 18-1 16,3 6 2-16,5 3-1 0,-1 4 0 15,3 15-6-15,4 4 1 16,7-7 2-16,8-10 1 16,6 1-4-16,4-19 1 15,3-3 2-15,0-10 1 16,1-3-6-16,-4-12 0 16,-4 3-30-16,-3-10-11 15,-1 1-12-15,-9-1-4 16,-1-9-13-16,-4-3-7 15,1-13-71 1</inkml:trace>
  <inkml:trace contextRef="#ctx0" brushRef="#br0" timeOffset="25972.83">11437 12154 264 0,'0'-25'99'0,"0"13"-77"0,4-1 18 0,-1 7 2 0,-3 0-9 15,0-1-2-15,0 7-4 16,4 3-2-16,-1 7-14 15,4 9 7-15,0 9 2 0,0 19 1 16,-3 22-1-16,3 12-6 16,-4 7-4-16,5 16-3 15,-1 12-2-15,0 0-3 16,0-7 1-16,0 4-2 16,0-6-1-16,0-13 1 15,0-16 1-15,0-15-34 16,-4-13-13-16,-3-18-62 15,4-14-26-15,0-8-12 16</inkml:trace>
  <inkml:trace contextRef="#ctx0" brushRef="#br0" timeOffset="26214.135">10986 12907 324 0,'7'9'121'0,"7"-9"-95"0,14-6 22 0,-7 3 5 16,21-13-11-16,18 4-3 15,11-4-17-15,-4-3-8 16,11 3-9-16,10 7-2 0,0 9 3 16,-3 6-3-16,-8 7-2 15,-6 2-20-15,-4 1-8 0,3-3-35 16,4-7-12-1,4-12-90 1</inkml:trace>
  <inkml:trace contextRef="#ctx0" brushRef="#br0" timeOffset="26707.552">12651 11888 264 0,'0'-50'99'0,"3"34"-77"0,1-3 11 0,-1 10 2 15,1 2 1-15,-1 1 5 16,4 3-5-16,0 6-1 16,-3 6-20-16,-4 17 0 0,0 17-1 15,-4 17-1-15,-3 0 0 16,-3 5-5-16,-1 20 0 16,1 9-1-16,3-3 1 15,3-9 2-15,4-10 1 16,11-10-1-16,6-11-1 15,11-11-3-15,8-5-1 16,6-13-1-16,4-10 2 0,10-8-3 16,11-4 0-1,7 0-1-15,-3-4 1 0,-4-2-4 16,-7 0 0-16,-7 3-37 16,-7-4-14-16,-7-2-23 15,-8 9-8-15,-6-9-79 16,-4-1-39-1,-3 1 103-15</inkml:trace>
  <inkml:trace contextRef="#ctx0" brushRef="#br0" timeOffset="27066.905">13381 11618 340 0,'-4'-34'126'0,"8"18"-98"0,-4 0 10 0,0 16-3 15,0 3-14-15,0 10 1 16,0 15-2-16,0 13 0 16,0 22-11-16,0 21 3 0,0 17 4 15,0 18 1-15,0 25-1 16,0 16-2-16,0 22-1 15,0-7-7-15,0 7-2 16,3-13 0-16,1-18 0 0,3-22-2 16,0-4-2-16,4-22-2 15,-1-12 1-15,1-15-19 16,3-17-9-16,0-15-27 16,0-13-10-16,0-12-62 15,4-12-25-15,0-11 27 16</inkml:trace>
  <inkml:trace contextRef="#ctx0" brushRef="#br0" timeOffset="27773.56">13818 11778 284 0,'4'-44'107'0,"3"28"-83"0,7-12 13 0,-7 19 1 15,0-1-9-15,0 10-2 16,0 10 0-16,0 18 2 15,-3 25-15-15,3 32 3 0,0 22 3 0,0 37 2 16,0 9 4-16,0 36-8 16,0-11-3-1,-3 4-6-15,-1-9-4 16,1-29 0-16,3-25 1 16,0-22-3-16,-4-18 0 0,1-17-1 15,-1-15 1-15,-3-15 2 16,0-14 2-16,0-8 1 15,0-16 0-15,0-7-4 16,0-25-1-16,4-21-1 16,3-10-2-16,4-6-2 15,10-7 1-15,11-9-1 16,6 7 0-16,5 15 0 16,-1 15 0-16,0 13 2 0,1 23 0 15,3 15 0-15,6 15 0 16,12 23 0-16,3-1 2 15,-4 4 1-15,-3-1 1 16,-7 7 4-16,-3 0 5 16,-8 3-5-16,-10 10-2 15,-7-7 3-15,-8 3 4 16,-10-6-5-16,-7-6-2 16,-14-4 1-16,-18-2 0 15,-24-4-3-15,-15-6-3 16,-6-6 0-16,-15 3-1 15,-17-6-3-15,3-7 2 16,11-3-17-16,10-2-8 16,11 2-22-16,14 0-7 0,18 0-39 15,17 1-18-15,14-1-66 16</inkml:trace>
  <inkml:trace contextRef="#ctx0" brushRef="#br0" timeOffset="29544.939">7091 10847 284 0,'-7'-29'107'0,"7"20"-83"0,3-3 13 0,1 5 1 15,-4 7-2-15,0 0 18 16,7 7-12 0,3 43-22-16,-2 22 3 0,2 28 1 0,1 48 1 15,-4 24 0-15,7 41-12 16,-7 44-5-16,4 26-8 16,-1 11 0-16,1 29 2 15,-1 3 1-15,1-28 5 16,3 6 5-16,4-47-3 15,10-12 2-15,-3-29-7 16,6-37-1-16,5-28-2 16,6-1 1-16,-3-15-2 15,-1-25-1-15,5-13 1 16,-11-16 1-16,6-15-3 16,15-12 0-16,4-4 3 15,17-13 1-15,7-8 1 16,11-11 2-16,28-8-3 15,14-10 0-15,28-10-1 0,18-12-2 16,42-15 1-16,11-23 1 16,39-9-1-16,31-3-1 15,22 0 1-15,24-19 1 16,18-16-1-16,24 4 2 16,26-1-4-16,6 4 0 15,11 3 3-15,88-10 1 16,-42 20-4-16,-22 21 1 15,-34 25 2-15,-26 13 1 16,-13 9-1-16,-15 0-2 16,-52 0 1-16,-11-3 1 0,-50 0 1 15,-17 0 1-15,-39-3-2 16,-46 10-2 0,-38 2-6-16,-33 7-1 0,-24 12 5 15,-21 7 6-15,-18 2-2 16,-14 4-1-16,-14 3 0 15,-10-6 1-15,-8-7-3 16,0-6 0-16,1-6 1 16,-1-6 0-16,0-7-3 15,-3-9 2-15,0-16 1 16,0-21 0-16,-1-33 0 16,-2-17 0-16,-5-45 0 15,-6-22 2-15,-18-56-1 16,-25-35-1-16,-10-12-4 0,-4-25 0 15,-21-4-5-15,-14 32-1 16,14 32 0-16,8 27 4 16,2 48 3-16,8 34 2 15,10 28 1-15,11 16 0 16,17 16 0-16,8 9 2 16,7 6-1-16,-1 6-1 15,-6 7 1-15,-8 13 1 16,-13 5-1-16,-1 10-1 15,0 4 1-15,-13-1 1 16,-15 3-1-16,-3 7-1 16,3-1 1-16,-11 1 1 15,-13-1-3-15,-1 4 0 16,-6-3 1-16,-22 6 0 0,7 3 0 16,-24 3 0-16,-8 6 0 15,-6-3 0-15,-18 13 0 16,0-9 0-16,-18 12 0 15,-3-10 2-15,-11 4-1 16,0-7-1-16,-7 4 1 16,-4-1-1-16,1 1-3 15,-11 6 2-15,7 6 1 16,-18 3 2-16,18 0-1 16,-25-3-1-16,22 3-2 15,-8-2 1-15,8-8-4 16,3-5 1-16,3-1-5 15,8-5-1-15,10-1-15 0,0 0-4 16,18 1-14-16,0-1-3 16,28 0-41-16,25-6-19 15,17-3-52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2.8: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of a Sum and Simplifying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0431" y="95250"/>
            <a:ext cx="10058400" cy="11477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of a Sum Property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255677"/>
                <a:ext cx="588195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55677"/>
                <a:ext cx="5881955" cy="830997"/>
              </a:xfrm>
              <a:prstGeom prst="rect">
                <a:avLst/>
              </a:prstGeom>
              <a:blipFill>
                <a:blip r:embed="rId2"/>
                <a:stretch>
                  <a:fillRect l="-4870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6096000" y="1255677"/>
                <a:ext cx="602236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255677"/>
                <a:ext cx="6022369" cy="830997"/>
              </a:xfrm>
              <a:prstGeom prst="rect">
                <a:avLst/>
              </a:prstGeom>
              <a:blipFill>
                <a:blip r:embed="rId3"/>
                <a:stretch>
                  <a:fillRect l="-4757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E4173E8-5A05-4AFA-9569-7268D28B2898}"/>
                  </a:ext>
                </a:extLst>
              </p14:cNvPr>
              <p14:cNvContentPartPr/>
              <p14:nvPr/>
            </p14:nvContentPartPr>
            <p14:xfrm>
              <a:off x="1639440" y="1114560"/>
              <a:ext cx="10029600" cy="22046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E4173E8-5A05-4AFA-9569-7268D28B289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30080" y="1105200"/>
                <a:ext cx="10048320" cy="222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394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54620" y="555894"/>
                <a:ext cx="590267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" y="555894"/>
                <a:ext cx="5902679" cy="830997"/>
              </a:xfrm>
              <a:prstGeom prst="rect">
                <a:avLst/>
              </a:prstGeom>
              <a:blipFill>
                <a:blip r:embed="rId2"/>
                <a:stretch>
                  <a:fillRect l="-4855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589161" y="560911"/>
                <a:ext cx="494358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161" y="560911"/>
                <a:ext cx="4943582" cy="830997"/>
              </a:xfrm>
              <a:prstGeom prst="rect">
                <a:avLst/>
              </a:prstGeom>
              <a:blipFill>
                <a:blip r:embed="rId3"/>
                <a:stretch>
                  <a:fillRect l="-5795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3D5348-C97E-44E6-B978-3FB8DF88E487}"/>
                  </a:ext>
                </a:extLst>
              </p14:cNvPr>
              <p14:cNvContentPartPr/>
              <p14:nvPr/>
            </p14:nvContentPartPr>
            <p14:xfrm>
              <a:off x="1352520" y="73800"/>
              <a:ext cx="9629640" cy="290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3D5348-C97E-44E6-B978-3FB8DF88E4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3160" y="64440"/>
                <a:ext cx="9648360" cy="291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513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275" y="993347"/>
                <a:ext cx="588195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5" y="993347"/>
                <a:ext cx="5881955" cy="707886"/>
              </a:xfrm>
              <a:prstGeom prst="rect">
                <a:avLst/>
              </a:prstGeom>
              <a:blipFill>
                <a:blip r:embed="rId2"/>
                <a:stretch>
                  <a:fillRect l="-3834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6075362" y="993347"/>
                <a:ext cx="602236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362" y="993347"/>
                <a:ext cx="6022369" cy="707886"/>
              </a:xfrm>
              <a:prstGeom prst="rect">
                <a:avLst/>
              </a:prstGeom>
              <a:blipFill>
                <a:blip r:embed="rId3"/>
                <a:stretch>
                  <a:fillRect l="-374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F1B9865-71A9-44C1-BE83-1EF2FDB18AAE}"/>
                  </a:ext>
                </a:extLst>
              </p14:cNvPr>
              <p14:cNvContentPartPr/>
              <p14:nvPr/>
            </p14:nvContentPartPr>
            <p14:xfrm>
              <a:off x="738000" y="828720"/>
              <a:ext cx="10365840" cy="5481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F1B9865-71A9-44C1-BE83-1EF2FDB18AA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8640" y="819360"/>
                <a:ext cx="10384560" cy="550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419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274" y="993347"/>
                <a:ext cx="763352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7)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4" y="993347"/>
                <a:ext cx="7633521" cy="707886"/>
              </a:xfrm>
              <a:prstGeom prst="rect">
                <a:avLst/>
              </a:prstGeom>
              <a:blipFill>
                <a:blip r:embed="rId2"/>
                <a:stretch>
                  <a:fillRect l="-295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DA1A20-27FC-4E67-B941-158EA7B06E48}"/>
                  </a:ext>
                </a:extLst>
              </p14:cNvPr>
              <p14:cNvContentPartPr/>
              <p14:nvPr/>
            </p14:nvContentPartPr>
            <p14:xfrm>
              <a:off x="950040" y="1024200"/>
              <a:ext cx="5613840" cy="3686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DA1A20-27FC-4E67-B941-158EA7B06E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0680" y="1014840"/>
                <a:ext cx="5632560" cy="370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144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185114" y="996950"/>
                <a:ext cx="107979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8)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)−(−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14" y="996950"/>
                <a:ext cx="10797961" cy="707886"/>
              </a:xfrm>
              <a:prstGeom prst="rect">
                <a:avLst/>
              </a:prstGeom>
              <a:blipFill>
                <a:blip r:embed="rId2"/>
                <a:stretch>
                  <a:fillRect l="-2032" t="-17241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DF9045E-3E56-4B31-A2C3-98C9669AF8FF}"/>
                  </a:ext>
                </a:extLst>
              </p14:cNvPr>
              <p14:cNvContentPartPr/>
              <p14:nvPr/>
            </p14:nvContentPartPr>
            <p14:xfrm>
              <a:off x="671760" y="992520"/>
              <a:ext cx="7045200" cy="4595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DF9045E-3E56-4B31-A2C3-98C9669AF8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2400" y="983160"/>
                <a:ext cx="7063920" cy="461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25435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127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CHAPTER 2.8:  Inverse of a Sum and Simplifying</vt:lpstr>
      <vt:lpstr>Inverse of a Sum Property</vt:lpstr>
      <vt:lpstr>PowerPoint Presentation</vt:lpstr>
      <vt:lpstr>Simplifying Expressions Involving Parentheses</vt:lpstr>
      <vt:lpstr>Simplifying Expressions Involving Parentheses</vt:lpstr>
      <vt:lpstr>Simplifying Expressions Involving Parentheses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7</cp:revision>
  <dcterms:created xsi:type="dcterms:W3CDTF">2019-12-28T00:10:28Z</dcterms:created>
  <dcterms:modified xsi:type="dcterms:W3CDTF">2019-12-28T01:12:03Z</dcterms:modified>
</cp:coreProperties>
</file>